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CA04-A43F-459A-8A3F-73EC3CB7C9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BBB5-F240-457B-8D18-1BABA7C6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mallbay.ru/images4/david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mallbay.ru/images4/david8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mallbay.ru/artbarocco/ruisdael_05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Классицизм в живописи.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643866" cy="370999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В живописи классицизма основными элементами моделировки формы стали линия и светотень, локальный цвет четко выявляет пластику фигур и предметов, разделяет пространственные планы картины </a:t>
            </a:r>
            <a:r>
              <a:rPr lang="ru-RU" sz="2400" dirty="0" smtClean="0">
                <a:solidFill>
                  <a:schemeClr val="tx1"/>
                </a:solidFill>
              </a:rPr>
              <a:t>(отмеченные возвышенностью философско-этического содержания, общей гармонией произведения Н. Пуссена, основоположника классицизма и крупнейшего мастера классицизма 17-го века; "идеальные пейзажи" К. </a:t>
            </a:r>
            <a:r>
              <a:rPr lang="ru-RU" sz="2400" dirty="0" err="1" smtClean="0">
                <a:solidFill>
                  <a:schemeClr val="tx1"/>
                </a:solidFill>
              </a:rPr>
              <a:t>Лоррена</a:t>
            </a:r>
            <a:r>
              <a:rPr lang="ru-RU" sz="2400" dirty="0" smtClean="0">
                <a:solidFill>
                  <a:schemeClr val="tx1"/>
                </a:solidFill>
              </a:rPr>
              <a:t>).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7143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Жак Луи Давид Клятва Горациев"/>
              </a:rPr>
              <a:t>"Клятва Горациев"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1784, Лувр, Париж</a:t>
            </a:r>
            <a:endParaRPr lang="ru-RU" sz="2200" dirty="0"/>
          </a:p>
        </p:txBody>
      </p:sp>
      <p:pic>
        <p:nvPicPr>
          <p:cNvPr id="1026" name="Picture 2" descr="http://smallbay.ru/images4/dav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929486" cy="556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786214" cy="228601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hlinkClick r:id="rId2" tooltip="Жак Луи Давид"/>
              </a:rPr>
              <a:t>Андромаха</a:t>
            </a:r>
            <a:r>
              <a:rPr lang="ru-RU" dirty="0" smtClean="0">
                <a:solidFill>
                  <a:srgbClr val="002060"/>
                </a:solidFill>
                <a:hlinkClick r:id="rId2" tooltip="Жак Луи Давид"/>
              </a:rPr>
              <a:t> у тела Гектора"</a:t>
            </a:r>
            <a:r>
              <a:rPr lang="ru-RU" dirty="0" smtClean="0">
                <a:solidFill>
                  <a:srgbClr val="002060"/>
                </a:solidFill>
              </a:rPr>
              <a:t> 1783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smallbay.ru/images4/davi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4810120" cy="636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29400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Определите к каким стилям относятся картины?</a:t>
            </a:r>
            <a:endParaRPr lang="ru-RU" sz="3200" dirty="0"/>
          </a:p>
        </p:txBody>
      </p:sp>
      <p:pic>
        <p:nvPicPr>
          <p:cNvPr id="16386" name="Picture 2" descr="http://smallbay.ru/images4/tiepol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214686"/>
            <a:ext cx="4560302" cy="3333738"/>
          </a:xfrm>
          <a:prstGeom prst="rect">
            <a:avLst/>
          </a:prstGeom>
          <a:noFill/>
        </p:spPr>
      </p:pic>
      <p:pic>
        <p:nvPicPr>
          <p:cNvPr id="16390" name="Picture 6" descr="http://smallbay.ru/images3/jordaens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2"/>
            <a:ext cx="4798997" cy="399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к каким стилям относятся картины?</a:t>
            </a:r>
            <a:endParaRPr lang="ru-RU" dirty="0"/>
          </a:p>
        </p:txBody>
      </p:sp>
      <p:pic>
        <p:nvPicPr>
          <p:cNvPr id="17410" name="Picture 2" descr="http://smallbay.ru/images3/jordaens_14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85721" y="1857364"/>
            <a:ext cx="3947900" cy="4714852"/>
          </a:xfrm>
          <a:prstGeom prst="rect">
            <a:avLst/>
          </a:prstGeom>
          <a:noFill/>
        </p:spPr>
      </p:pic>
      <p:pic>
        <p:nvPicPr>
          <p:cNvPr id="17412" name="Picture 4" descr="http://smallbay.ru/images3/briullov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21644"/>
            <a:ext cx="3800502" cy="475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Клод </a:t>
            </a:r>
            <a:r>
              <a:rPr lang="ru-RU" sz="2700" dirty="0" err="1" smtClean="0">
                <a:solidFill>
                  <a:srgbClr val="002060"/>
                </a:solidFill>
              </a:rPr>
              <a:t>Лоррен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Пейзаж со сценой отдыха на пути в Египет (Полдень)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dirty="0"/>
          </a:p>
        </p:txBody>
      </p:sp>
      <p:pic>
        <p:nvPicPr>
          <p:cNvPr id="19458" name="Picture 2" descr="http://claudelorrain.ru/pictures/full/midday3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467240" cy="53578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429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Определите к какому стилю относится картина?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82" y="285728"/>
            <a:ext cx="8472518" cy="10715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Морская гавань на восходе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1674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8434" name="Picture 2" descr="http://claudelorrain.ru/pictures/full/harbour-sunrise3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51785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Определите к какому стилю относится картина?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Рейсдал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Якоб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3100" dirty="0" smtClean="0">
                <a:solidFill>
                  <a:srgbClr val="002060"/>
                </a:solidFill>
                <a:hlinkClick r:id="rId2" tooltip="В лесу Картина Рейсдала Якоба"/>
              </a:rPr>
              <a:t>В </a:t>
            </a:r>
            <a:r>
              <a:rPr lang="ru-RU" sz="3100" dirty="0" smtClean="0">
                <a:solidFill>
                  <a:srgbClr val="002060"/>
                </a:solidFill>
                <a:hlinkClick r:id="rId2" tooltip="В лесу Картина Рейсдала Якоба"/>
              </a:rPr>
              <a:t>лесу</a:t>
            </a:r>
            <a:r>
              <a:rPr lang="ru-RU" sz="3100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1682 </a:t>
            </a:r>
            <a:r>
              <a:rPr lang="ru-RU" sz="2400" dirty="0" err="1" smtClean="0">
                <a:solidFill>
                  <a:srgbClr val="002060"/>
                </a:solidFill>
              </a:rPr>
              <a:t>Рейксмузеум</a:t>
            </a:r>
            <a:r>
              <a:rPr lang="ru-RU" sz="2400" dirty="0" smtClean="0">
                <a:solidFill>
                  <a:srgbClr val="002060"/>
                </a:solidFill>
              </a:rPr>
              <a:t>, Амстердам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smallbay.ru/images3/ruisdael_05.jpg"/>
          <p:cNvPicPr>
            <a:picLocks noChangeAspect="1" noChangeArrowheads="1"/>
          </p:cNvPicPr>
          <p:nvPr/>
        </p:nvPicPr>
        <p:blipFill>
          <a:blip r:embed="rId3"/>
          <a:srcRect b="4144"/>
          <a:stretch>
            <a:fillRect/>
          </a:stretch>
        </p:blipFill>
        <p:spPr bwMode="auto">
          <a:xfrm>
            <a:off x="1367093" y="1000108"/>
            <a:ext cx="6588146" cy="48577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857892"/>
            <a:ext cx="8229600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Определите к какому стилю относится картина?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Классицизм в живописи.</vt:lpstr>
      <vt:lpstr>"Клятва Горациев" 1784, Лувр, Париж</vt:lpstr>
      <vt:lpstr>Андромаха у тела Гектора" 1783</vt:lpstr>
      <vt:lpstr>Определите к каким стилям относятся картины?</vt:lpstr>
      <vt:lpstr>Определите к каким стилям относятся картины?</vt:lpstr>
      <vt:lpstr>Клод Лоррен  Пейзаж со сценой отдыха на пути в Египет (Полдень) </vt:lpstr>
      <vt:lpstr>Морская гавань на восходе 1674 </vt:lpstr>
      <vt:lpstr>Рейсдал Якоб  В лесу, 1682 Рейксмузеум, Амстердам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 в живописи.</dc:title>
  <dc:creator>Zver</dc:creator>
  <cp:lastModifiedBy>User</cp:lastModifiedBy>
  <cp:revision>7</cp:revision>
  <dcterms:created xsi:type="dcterms:W3CDTF">2010-02-18T13:35:15Z</dcterms:created>
  <dcterms:modified xsi:type="dcterms:W3CDTF">2012-12-18T12:12:24Z</dcterms:modified>
</cp:coreProperties>
</file>