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4" r:id="rId10"/>
    <p:sldId id="265" r:id="rId11"/>
    <p:sldId id="269" r:id="rId12"/>
    <p:sldId id="270" r:id="rId13"/>
    <p:sldId id="271" r:id="rId14"/>
    <p:sldId id="273" r:id="rId15"/>
    <p:sldId id="266" r:id="rId16"/>
    <p:sldId id="272" r:id="rId17"/>
    <p:sldId id="26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EAB5-DF4A-492F-BEFA-FB331FE38206}" type="datetimeFigureOut">
              <a:rPr lang="ru-RU" smtClean="0"/>
              <a:t>15.09.2011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8136-93DA-4E9E-879A-1DBEE26D87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EAB5-DF4A-492F-BEFA-FB331FE38206}" type="datetimeFigureOut">
              <a:rPr lang="ru-RU" smtClean="0"/>
              <a:t>15.09.2011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8136-93DA-4E9E-879A-1DBEE26D87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EAB5-DF4A-492F-BEFA-FB331FE38206}" type="datetimeFigureOut">
              <a:rPr lang="ru-RU" smtClean="0"/>
              <a:t>15.09.2011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8136-93DA-4E9E-879A-1DBEE26D87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EAB5-DF4A-492F-BEFA-FB331FE38206}" type="datetimeFigureOut">
              <a:rPr lang="ru-RU" smtClean="0"/>
              <a:t>15.09.2011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8136-93DA-4E9E-879A-1DBEE26D87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EAB5-DF4A-492F-BEFA-FB331FE38206}" type="datetimeFigureOut">
              <a:rPr lang="ru-RU" smtClean="0"/>
              <a:t>15.09.2011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8136-93DA-4E9E-879A-1DBEE26D87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EAB5-DF4A-492F-BEFA-FB331FE38206}" type="datetimeFigureOut">
              <a:rPr lang="ru-RU" smtClean="0"/>
              <a:t>15.09.2011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8136-93DA-4E9E-879A-1DBEE26D87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EAB5-DF4A-492F-BEFA-FB331FE38206}" type="datetimeFigureOut">
              <a:rPr lang="ru-RU" smtClean="0"/>
              <a:t>15.09.2011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8136-93DA-4E9E-879A-1DBEE26D87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EAB5-DF4A-492F-BEFA-FB331FE38206}" type="datetimeFigureOut">
              <a:rPr lang="ru-RU" smtClean="0"/>
              <a:t>15.09.2011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8136-93DA-4E9E-879A-1DBEE26D87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EAB5-DF4A-492F-BEFA-FB331FE38206}" type="datetimeFigureOut">
              <a:rPr lang="ru-RU" smtClean="0"/>
              <a:t>15.09.2011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8136-93DA-4E9E-879A-1DBEE26D87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EAB5-DF4A-492F-BEFA-FB331FE38206}" type="datetimeFigureOut">
              <a:rPr lang="ru-RU" smtClean="0"/>
              <a:t>15.09.2011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8136-93DA-4E9E-879A-1DBEE26D87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EAB5-DF4A-492F-BEFA-FB331FE38206}" type="datetimeFigureOut">
              <a:rPr lang="ru-RU" smtClean="0"/>
              <a:t>15.09.2011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8136-93DA-4E9E-879A-1DBEE26D87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0EAB5-DF4A-492F-BEFA-FB331FE38206}" type="datetimeFigureOut">
              <a:rPr lang="ru-RU" smtClean="0"/>
              <a:t>15.09.2011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48136-93DA-4E9E-879A-1DBEE26D87A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8b167d2b790a.jpg"/>
          <p:cNvPicPr>
            <a:picLocks noChangeAspect="1"/>
          </p:cNvPicPr>
          <p:nvPr/>
        </p:nvPicPr>
        <p:blipFill>
          <a:blip r:embed="rId2"/>
          <a:srcRect l="3090" r="21094"/>
          <a:stretch>
            <a:fillRect/>
          </a:stretch>
        </p:blipFill>
        <p:spPr>
          <a:xfrm>
            <a:off x="0" y="0"/>
            <a:ext cx="9119228" cy="685800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7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Century Gothic" pitchFamily="34" charset="0"/>
              </a:rPr>
              <a:t>Гармония, контраст и выразительность плоскостной композиции. </a:t>
            </a:r>
            <a:br>
              <a:rPr lang="ru-RU" b="1" dirty="0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ru-RU" dirty="0" smtClean="0">
                <a:latin typeface="Century Gothic" pitchFamily="34" charset="0"/>
              </a:rPr>
              <a:t/>
            </a:r>
            <a:br>
              <a:rPr lang="ru-RU" dirty="0" smtClean="0">
                <a:latin typeface="Century Gothic" pitchFamily="34" charset="0"/>
              </a:rPr>
            </a:br>
            <a:r>
              <a:rPr lang="ru-RU" i="1" dirty="0" smtClean="0">
                <a:latin typeface="Century Gothic" pitchFamily="34" charset="0"/>
              </a:rPr>
              <a:t>Симметрия.</a:t>
            </a:r>
            <a:br>
              <a:rPr lang="ru-RU" i="1" dirty="0" smtClean="0">
                <a:latin typeface="Century Gothic" pitchFamily="34" charset="0"/>
              </a:rPr>
            </a:br>
            <a:r>
              <a:rPr lang="ru-RU" i="1" dirty="0" smtClean="0">
                <a:latin typeface="Century Gothic" pitchFamily="34" charset="0"/>
              </a:rPr>
              <a:t> Асимметрия и динамическое равновесие.</a:t>
            </a:r>
            <a:endParaRPr lang="ru-RU" i="1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428604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Century Gothic" pitchFamily="34" charset="0"/>
              </a:rPr>
              <a:t>Асимметрия </a:t>
            </a:r>
          </a:p>
          <a:p>
            <a:pPr algn="ctr"/>
            <a:r>
              <a:rPr lang="ru-RU" sz="4000" dirty="0" smtClean="0">
                <a:latin typeface="Century Gothic" pitchFamily="34" charset="0"/>
              </a:rPr>
              <a:t>и динамическое равновесие.</a:t>
            </a:r>
            <a:endParaRPr lang="ru-RU" sz="4000" dirty="0">
              <a:latin typeface="Century Gothic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4643446"/>
            <a:ext cx="2857520" cy="17145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214942" y="5572140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Дисбаланс белого и чёрного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428604"/>
            <a:ext cx="857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Century Gothic" pitchFamily="34" charset="0"/>
              </a:rPr>
              <a:t>Асимметрия и динамическое равновесие.</a:t>
            </a:r>
            <a:endParaRPr lang="ru-RU" sz="2400" dirty="0">
              <a:latin typeface="Century Gothic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4643446"/>
            <a:ext cx="2857520" cy="17145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5286380" y="1357298"/>
            <a:ext cx="2928958" cy="3000396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357686" y="5357826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Пустая «дыра» требует заполнения вторым прямоугольником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42852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entury Gothic" pitchFamily="34" charset="0"/>
              </a:rPr>
              <a:t>Асимметрия и динамическое равновесие.</a:t>
            </a:r>
            <a:endParaRPr lang="ru-RU" dirty="0">
              <a:latin typeface="Century Gothic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4643446"/>
            <a:ext cx="2857520" cy="17145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 rot="16200000">
            <a:off x="6215074" y="1428736"/>
            <a:ext cx="2071702" cy="121444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28596" y="714356"/>
            <a:ext cx="5000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Определите размер второго прямоугольника, чтобы достичь наибольшего равновесия  масс белого и чёрного.</a:t>
            </a:r>
            <a:endParaRPr lang="ru-RU" i="1" dirty="0"/>
          </a:p>
        </p:txBody>
      </p:sp>
      <p:sp>
        <p:nvSpPr>
          <p:cNvPr id="6" name="TextBox 5"/>
          <p:cNvSpPr txBox="1"/>
          <p:nvPr/>
        </p:nvSpPr>
        <p:spPr>
          <a:xfrm>
            <a:off x="5643570" y="5643578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Рис. №1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42852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entury Gothic" pitchFamily="34" charset="0"/>
              </a:rPr>
              <a:t>Асимметрия и динамическое равновесие.</a:t>
            </a:r>
            <a:endParaRPr lang="ru-RU" dirty="0">
              <a:latin typeface="Century Gothic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4357694"/>
            <a:ext cx="2857520" cy="17145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 rot="16200000">
            <a:off x="3679025" y="1464455"/>
            <a:ext cx="6072230" cy="42862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28596" y="1000108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Рис. №2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42852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entury Gothic" pitchFamily="34" charset="0"/>
              </a:rPr>
              <a:t>Асимметрия и динамическое равновесие.</a:t>
            </a:r>
            <a:endParaRPr lang="ru-RU" dirty="0">
              <a:latin typeface="Century Gothic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4357694"/>
            <a:ext cx="2857520" cy="17145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 rot="16200000">
            <a:off x="5072066" y="1285860"/>
            <a:ext cx="3786214" cy="292895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643570" y="5643578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Рис. №3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857496"/>
            <a:ext cx="2286016" cy="32147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286248" y="500042"/>
            <a:ext cx="3571900" cy="28575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072066" y="4643446"/>
            <a:ext cx="3357586" cy="150019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14282" y="285728"/>
            <a:ext cx="3643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композиции из 3 и более элементов необходимо добиваться сбалансированности масс.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642918"/>
            <a:ext cx="4286280" cy="28575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143636" y="928670"/>
            <a:ext cx="2286016" cy="157163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715140" y="2857496"/>
            <a:ext cx="1143008" cy="92869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857620" y="4500570"/>
            <a:ext cx="4714908" cy="17859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214414" y="4572008"/>
            <a:ext cx="1500198" cy="157163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85720" y="3786190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Композиция, в которой стороны прямоугольников расположены </a:t>
            </a:r>
            <a:r>
              <a:rPr lang="ru-RU" b="1" i="1" dirty="0" smtClean="0"/>
              <a:t>параллельно</a:t>
            </a:r>
            <a:r>
              <a:rPr lang="ru-RU" dirty="0" smtClean="0"/>
              <a:t> краям поля, называется </a:t>
            </a:r>
            <a:r>
              <a:rPr lang="ru-RU" b="1" i="1" dirty="0" smtClean="0"/>
              <a:t>фронтальной.</a:t>
            </a:r>
            <a:endParaRPr lang="ru-RU" b="1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295440649_1.jpg"/>
          <p:cNvPicPr>
            <a:picLocks noChangeAspect="1"/>
          </p:cNvPicPr>
          <p:nvPr/>
        </p:nvPicPr>
        <p:blipFill>
          <a:blip r:embed="rId2"/>
          <a:srcRect r="19491"/>
          <a:stretch>
            <a:fillRect/>
          </a:stretch>
        </p:blipFill>
        <p:spPr>
          <a:xfrm>
            <a:off x="0" y="0"/>
            <a:ext cx="9123982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85786" y="857232"/>
            <a:ext cx="74295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latin typeface="Century Gothic" pitchFamily="34" charset="0"/>
              </a:rPr>
              <a:t>Составьте композицию из 5 прямоугольников одинакового цвета:</a:t>
            </a:r>
          </a:p>
          <a:p>
            <a:endParaRPr lang="ru-RU" sz="3600" i="1" dirty="0" smtClean="0">
              <a:latin typeface="Century Gothic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Century Gothic" pitchFamily="34" charset="0"/>
              </a:rPr>
              <a:t>Симметричную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Century Gothic" pitchFamily="34" charset="0"/>
              </a:rPr>
              <a:t>Асимметричную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285720" y="1500174"/>
            <a:ext cx="2571768" cy="2071702"/>
            <a:chOff x="571472" y="1357298"/>
            <a:chExt cx="2928958" cy="207170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571472" y="1357298"/>
              <a:ext cx="2928958" cy="207170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олилиния 3"/>
            <p:cNvSpPr/>
            <p:nvPr/>
          </p:nvSpPr>
          <p:spPr>
            <a:xfrm>
              <a:off x="1000100" y="1643050"/>
              <a:ext cx="1748627" cy="1285884"/>
            </a:xfrm>
            <a:custGeom>
              <a:avLst/>
              <a:gdLst>
                <a:gd name="connsiteX0" fmla="*/ 1662545 w 8035171"/>
                <a:gd name="connsiteY0" fmla="*/ 1011382 h 4419600"/>
                <a:gd name="connsiteX1" fmla="*/ 2092036 w 8035171"/>
                <a:gd name="connsiteY1" fmla="*/ 928255 h 4419600"/>
                <a:gd name="connsiteX2" fmla="*/ 2258291 w 8035171"/>
                <a:gd name="connsiteY2" fmla="*/ 914400 h 4419600"/>
                <a:gd name="connsiteX3" fmla="*/ 2770909 w 8035171"/>
                <a:gd name="connsiteY3" fmla="*/ 886691 h 4419600"/>
                <a:gd name="connsiteX4" fmla="*/ 3366654 w 8035171"/>
                <a:gd name="connsiteY4" fmla="*/ 845128 h 4419600"/>
                <a:gd name="connsiteX5" fmla="*/ 3629891 w 8035171"/>
                <a:gd name="connsiteY5" fmla="*/ 803564 h 4419600"/>
                <a:gd name="connsiteX6" fmla="*/ 3837709 w 8035171"/>
                <a:gd name="connsiteY6" fmla="*/ 748146 h 4419600"/>
                <a:gd name="connsiteX7" fmla="*/ 4045527 w 8035171"/>
                <a:gd name="connsiteY7" fmla="*/ 734291 h 4419600"/>
                <a:gd name="connsiteX8" fmla="*/ 4308763 w 8035171"/>
                <a:gd name="connsiteY8" fmla="*/ 692728 h 4419600"/>
                <a:gd name="connsiteX9" fmla="*/ 4530436 w 8035171"/>
                <a:gd name="connsiteY9" fmla="*/ 651164 h 4419600"/>
                <a:gd name="connsiteX10" fmla="*/ 4890654 w 8035171"/>
                <a:gd name="connsiteY10" fmla="*/ 609600 h 4419600"/>
                <a:gd name="connsiteX11" fmla="*/ 5320145 w 8035171"/>
                <a:gd name="connsiteY11" fmla="*/ 471055 h 4419600"/>
                <a:gd name="connsiteX12" fmla="*/ 5652654 w 8035171"/>
                <a:gd name="connsiteY12" fmla="*/ 374073 h 4419600"/>
                <a:gd name="connsiteX13" fmla="*/ 5818909 w 8035171"/>
                <a:gd name="connsiteY13" fmla="*/ 304800 h 4419600"/>
                <a:gd name="connsiteX14" fmla="*/ 5985163 w 8035171"/>
                <a:gd name="connsiteY14" fmla="*/ 249382 h 4419600"/>
                <a:gd name="connsiteX15" fmla="*/ 6068291 w 8035171"/>
                <a:gd name="connsiteY15" fmla="*/ 193964 h 4419600"/>
                <a:gd name="connsiteX16" fmla="*/ 6192982 w 8035171"/>
                <a:gd name="connsiteY16" fmla="*/ 138546 h 4419600"/>
                <a:gd name="connsiteX17" fmla="*/ 6511636 w 8035171"/>
                <a:gd name="connsiteY17" fmla="*/ 0 h 4419600"/>
                <a:gd name="connsiteX18" fmla="*/ 6622473 w 8035171"/>
                <a:gd name="connsiteY18" fmla="*/ 55418 h 4419600"/>
                <a:gd name="connsiteX19" fmla="*/ 6580909 w 8035171"/>
                <a:gd name="connsiteY19" fmla="*/ 83128 h 4419600"/>
                <a:gd name="connsiteX20" fmla="*/ 6497782 w 8035171"/>
                <a:gd name="connsiteY20" fmla="*/ 110837 h 4419600"/>
                <a:gd name="connsiteX21" fmla="*/ 6414654 w 8035171"/>
                <a:gd name="connsiteY21" fmla="*/ 138546 h 4419600"/>
                <a:gd name="connsiteX22" fmla="*/ 6373091 w 8035171"/>
                <a:gd name="connsiteY22" fmla="*/ 180109 h 4419600"/>
                <a:gd name="connsiteX23" fmla="*/ 6303818 w 8035171"/>
                <a:gd name="connsiteY23" fmla="*/ 193964 h 4419600"/>
                <a:gd name="connsiteX24" fmla="*/ 6262254 w 8035171"/>
                <a:gd name="connsiteY24" fmla="*/ 207818 h 4419600"/>
                <a:gd name="connsiteX25" fmla="*/ 6206836 w 8035171"/>
                <a:gd name="connsiteY25" fmla="*/ 180109 h 4419600"/>
                <a:gd name="connsiteX26" fmla="*/ 6137563 w 8035171"/>
                <a:gd name="connsiteY26" fmla="*/ 207818 h 4419600"/>
                <a:gd name="connsiteX27" fmla="*/ 6026727 w 8035171"/>
                <a:gd name="connsiteY27" fmla="*/ 235528 h 4419600"/>
                <a:gd name="connsiteX28" fmla="*/ 5957454 w 8035171"/>
                <a:gd name="connsiteY28" fmla="*/ 290946 h 4419600"/>
                <a:gd name="connsiteX29" fmla="*/ 5791200 w 8035171"/>
                <a:gd name="connsiteY29" fmla="*/ 429491 h 4419600"/>
                <a:gd name="connsiteX30" fmla="*/ 5527963 w 8035171"/>
                <a:gd name="connsiteY30" fmla="*/ 568037 h 4419600"/>
                <a:gd name="connsiteX31" fmla="*/ 5223163 w 8035171"/>
                <a:gd name="connsiteY31" fmla="*/ 762000 h 4419600"/>
                <a:gd name="connsiteX32" fmla="*/ 4613563 w 8035171"/>
                <a:gd name="connsiteY32" fmla="*/ 1052946 h 4419600"/>
                <a:gd name="connsiteX33" fmla="*/ 4419600 w 8035171"/>
                <a:gd name="connsiteY33" fmla="*/ 1191491 h 4419600"/>
                <a:gd name="connsiteX34" fmla="*/ 4211782 w 8035171"/>
                <a:gd name="connsiteY34" fmla="*/ 1274618 h 4419600"/>
                <a:gd name="connsiteX35" fmla="*/ 4045527 w 8035171"/>
                <a:gd name="connsiteY35" fmla="*/ 1357746 h 4419600"/>
                <a:gd name="connsiteX36" fmla="*/ 3823854 w 8035171"/>
                <a:gd name="connsiteY36" fmla="*/ 1440873 h 4419600"/>
                <a:gd name="connsiteX37" fmla="*/ 3491345 w 8035171"/>
                <a:gd name="connsiteY37" fmla="*/ 1607128 h 4419600"/>
                <a:gd name="connsiteX38" fmla="*/ 3061854 w 8035171"/>
                <a:gd name="connsiteY38" fmla="*/ 1801091 h 4419600"/>
                <a:gd name="connsiteX39" fmla="*/ 2673927 w 8035171"/>
                <a:gd name="connsiteY39" fmla="*/ 1953491 h 4419600"/>
                <a:gd name="connsiteX40" fmla="*/ 2452254 w 8035171"/>
                <a:gd name="connsiteY40" fmla="*/ 2064328 h 4419600"/>
                <a:gd name="connsiteX41" fmla="*/ 2202873 w 8035171"/>
                <a:gd name="connsiteY41" fmla="*/ 2161309 h 4419600"/>
                <a:gd name="connsiteX42" fmla="*/ 2036618 w 8035171"/>
                <a:gd name="connsiteY42" fmla="*/ 2272146 h 4419600"/>
                <a:gd name="connsiteX43" fmla="*/ 1814945 w 8035171"/>
                <a:gd name="connsiteY43" fmla="*/ 2410691 h 4419600"/>
                <a:gd name="connsiteX44" fmla="*/ 1690254 w 8035171"/>
                <a:gd name="connsiteY44" fmla="*/ 2479964 h 4419600"/>
                <a:gd name="connsiteX45" fmla="*/ 1537854 w 8035171"/>
                <a:gd name="connsiteY45" fmla="*/ 2549237 h 4419600"/>
                <a:gd name="connsiteX46" fmla="*/ 1579418 w 8035171"/>
                <a:gd name="connsiteY46" fmla="*/ 2535382 h 4419600"/>
                <a:gd name="connsiteX47" fmla="*/ 1814945 w 8035171"/>
                <a:gd name="connsiteY47" fmla="*/ 2507673 h 4419600"/>
                <a:gd name="connsiteX48" fmla="*/ 2812473 w 8035171"/>
                <a:gd name="connsiteY48" fmla="*/ 2479964 h 4419600"/>
                <a:gd name="connsiteX49" fmla="*/ 3020291 w 8035171"/>
                <a:gd name="connsiteY49" fmla="*/ 2452255 h 4419600"/>
                <a:gd name="connsiteX50" fmla="*/ 3283527 w 8035171"/>
                <a:gd name="connsiteY50" fmla="*/ 2410691 h 4419600"/>
                <a:gd name="connsiteX51" fmla="*/ 3616036 w 8035171"/>
                <a:gd name="connsiteY51" fmla="*/ 2396837 h 4419600"/>
                <a:gd name="connsiteX52" fmla="*/ 4087091 w 8035171"/>
                <a:gd name="connsiteY52" fmla="*/ 2327564 h 4419600"/>
                <a:gd name="connsiteX53" fmla="*/ 4502727 w 8035171"/>
                <a:gd name="connsiteY53" fmla="*/ 2216728 h 4419600"/>
                <a:gd name="connsiteX54" fmla="*/ 4765963 w 8035171"/>
                <a:gd name="connsiteY54" fmla="*/ 2175164 h 4419600"/>
                <a:gd name="connsiteX55" fmla="*/ 5029200 w 8035171"/>
                <a:gd name="connsiteY55" fmla="*/ 2105891 h 4419600"/>
                <a:gd name="connsiteX56" fmla="*/ 5292436 w 8035171"/>
                <a:gd name="connsiteY56" fmla="*/ 2050473 h 4419600"/>
                <a:gd name="connsiteX57" fmla="*/ 5652654 w 8035171"/>
                <a:gd name="connsiteY57" fmla="*/ 1911928 h 4419600"/>
                <a:gd name="connsiteX58" fmla="*/ 5929745 w 8035171"/>
                <a:gd name="connsiteY58" fmla="*/ 1828800 h 4419600"/>
                <a:gd name="connsiteX59" fmla="*/ 6428509 w 8035171"/>
                <a:gd name="connsiteY59" fmla="*/ 1648691 h 4419600"/>
                <a:gd name="connsiteX60" fmla="*/ 6858000 w 8035171"/>
                <a:gd name="connsiteY60" fmla="*/ 1440873 h 4419600"/>
                <a:gd name="connsiteX61" fmla="*/ 7065818 w 8035171"/>
                <a:gd name="connsiteY61" fmla="*/ 1357746 h 4419600"/>
                <a:gd name="connsiteX62" fmla="*/ 7453745 w 8035171"/>
                <a:gd name="connsiteY62" fmla="*/ 1163782 h 4419600"/>
                <a:gd name="connsiteX63" fmla="*/ 7620000 w 8035171"/>
                <a:gd name="connsiteY63" fmla="*/ 1080655 h 4419600"/>
                <a:gd name="connsiteX64" fmla="*/ 7730836 w 8035171"/>
                <a:gd name="connsiteY64" fmla="*/ 1039091 h 4419600"/>
                <a:gd name="connsiteX65" fmla="*/ 7841673 w 8035171"/>
                <a:gd name="connsiteY65" fmla="*/ 983673 h 4419600"/>
                <a:gd name="connsiteX66" fmla="*/ 7910945 w 8035171"/>
                <a:gd name="connsiteY66" fmla="*/ 928255 h 4419600"/>
                <a:gd name="connsiteX67" fmla="*/ 7841673 w 8035171"/>
                <a:gd name="connsiteY67" fmla="*/ 955964 h 4419600"/>
                <a:gd name="connsiteX68" fmla="*/ 7800109 w 8035171"/>
                <a:gd name="connsiteY68" fmla="*/ 969818 h 4419600"/>
                <a:gd name="connsiteX69" fmla="*/ 7564582 w 8035171"/>
                <a:gd name="connsiteY69" fmla="*/ 1039091 h 4419600"/>
                <a:gd name="connsiteX70" fmla="*/ 7467600 w 8035171"/>
                <a:gd name="connsiteY70" fmla="*/ 1094509 h 4419600"/>
                <a:gd name="connsiteX71" fmla="*/ 7162800 w 8035171"/>
                <a:gd name="connsiteY71" fmla="*/ 1219200 h 4419600"/>
                <a:gd name="connsiteX72" fmla="*/ 6968836 w 8035171"/>
                <a:gd name="connsiteY72" fmla="*/ 1330037 h 4419600"/>
                <a:gd name="connsiteX73" fmla="*/ 6761018 w 8035171"/>
                <a:gd name="connsiteY73" fmla="*/ 1413164 h 4419600"/>
                <a:gd name="connsiteX74" fmla="*/ 6179127 w 8035171"/>
                <a:gd name="connsiteY74" fmla="*/ 1676400 h 4419600"/>
                <a:gd name="connsiteX75" fmla="*/ 5306291 w 8035171"/>
                <a:gd name="connsiteY75" fmla="*/ 1995055 h 4419600"/>
                <a:gd name="connsiteX76" fmla="*/ 4502727 w 8035171"/>
                <a:gd name="connsiteY76" fmla="*/ 2341418 h 4419600"/>
                <a:gd name="connsiteX77" fmla="*/ 4017818 w 8035171"/>
                <a:gd name="connsiteY77" fmla="*/ 2521528 h 4419600"/>
                <a:gd name="connsiteX78" fmla="*/ 3020291 w 8035171"/>
                <a:gd name="connsiteY78" fmla="*/ 2937164 h 4419600"/>
                <a:gd name="connsiteX79" fmla="*/ 1856509 w 8035171"/>
                <a:gd name="connsiteY79" fmla="*/ 3311237 h 4419600"/>
                <a:gd name="connsiteX80" fmla="*/ 1648691 w 8035171"/>
                <a:gd name="connsiteY80" fmla="*/ 3352800 h 4419600"/>
                <a:gd name="connsiteX81" fmla="*/ 1163782 w 8035171"/>
                <a:gd name="connsiteY81" fmla="*/ 3519055 h 4419600"/>
                <a:gd name="connsiteX82" fmla="*/ 886691 w 8035171"/>
                <a:gd name="connsiteY82" fmla="*/ 3629891 h 4419600"/>
                <a:gd name="connsiteX83" fmla="*/ 457200 w 8035171"/>
                <a:gd name="connsiteY83" fmla="*/ 3754582 h 4419600"/>
                <a:gd name="connsiteX84" fmla="*/ 290945 w 8035171"/>
                <a:gd name="connsiteY84" fmla="*/ 3837709 h 4419600"/>
                <a:gd name="connsiteX85" fmla="*/ 180109 w 8035171"/>
                <a:gd name="connsiteY85" fmla="*/ 3906982 h 4419600"/>
                <a:gd name="connsiteX86" fmla="*/ 0 w 8035171"/>
                <a:gd name="connsiteY86" fmla="*/ 3976255 h 4419600"/>
                <a:gd name="connsiteX87" fmla="*/ 290945 w 8035171"/>
                <a:gd name="connsiteY87" fmla="*/ 4017818 h 4419600"/>
                <a:gd name="connsiteX88" fmla="*/ 415636 w 8035171"/>
                <a:gd name="connsiteY88" fmla="*/ 4031673 h 4419600"/>
                <a:gd name="connsiteX89" fmla="*/ 498763 w 8035171"/>
                <a:gd name="connsiteY89" fmla="*/ 4073237 h 4419600"/>
                <a:gd name="connsiteX90" fmla="*/ 540327 w 8035171"/>
                <a:gd name="connsiteY90" fmla="*/ 4087091 h 4419600"/>
                <a:gd name="connsiteX91" fmla="*/ 623454 w 8035171"/>
                <a:gd name="connsiteY91" fmla="*/ 4128655 h 4419600"/>
                <a:gd name="connsiteX92" fmla="*/ 858982 w 8035171"/>
                <a:gd name="connsiteY92" fmla="*/ 4142509 h 4419600"/>
                <a:gd name="connsiteX93" fmla="*/ 1953491 w 8035171"/>
                <a:gd name="connsiteY93" fmla="*/ 4114800 h 4419600"/>
                <a:gd name="connsiteX94" fmla="*/ 2175163 w 8035171"/>
                <a:gd name="connsiteY94" fmla="*/ 4087091 h 4419600"/>
                <a:gd name="connsiteX95" fmla="*/ 2382982 w 8035171"/>
                <a:gd name="connsiteY95" fmla="*/ 4073237 h 4419600"/>
                <a:gd name="connsiteX96" fmla="*/ 2646218 w 8035171"/>
                <a:gd name="connsiteY96" fmla="*/ 4003964 h 4419600"/>
                <a:gd name="connsiteX97" fmla="*/ 3241963 w 8035171"/>
                <a:gd name="connsiteY97" fmla="*/ 3934691 h 4419600"/>
                <a:gd name="connsiteX98" fmla="*/ 3616036 w 8035171"/>
                <a:gd name="connsiteY98" fmla="*/ 3823855 h 4419600"/>
                <a:gd name="connsiteX99" fmla="*/ 3962400 w 8035171"/>
                <a:gd name="connsiteY99" fmla="*/ 3782291 h 4419600"/>
                <a:gd name="connsiteX100" fmla="*/ 4336473 w 8035171"/>
                <a:gd name="connsiteY100" fmla="*/ 3699164 h 4419600"/>
                <a:gd name="connsiteX101" fmla="*/ 5278582 w 8035171"/>
                <a:gd name="connsiteY101" fmla="*/ 3505200 h 4419600"/>
                <a:gd name="connsiteX102" fmla="*/ 5430982 w 8035171"/>
                <a:gd name="connsiteY102" fmla="*/ 3435928 h 4419600"/>
                <a:gd name="connsiteX103" fmla="*/ 5555673 w 8035171"/>
                <a:gd name="connsiteY103" fmla="*/ 3352800 h 4419600"/>
                <a:gd name="connsiteX104" fmla="*/ 5721927 w 8035171"/>
                <a:gd name="connsiteY104" fmla="*/ 3297382 h 4419600"/>
                <a:gd name="connsiteX105" fmla="*/ 5832763 w 8035171"/>
                <a:gd name="connsiteY105" fmla="*/ 3241964 h 4419600"/>
                <a:gd name="connsiteX106" fmla="*/ 6068291 w 8035171"/>
                <a:gd name="connsiteY106" fmla="*/ 3144982 h 4419600"/>
                <a:gd name="connsiteX107" fmla="*/ 6123709 w 8035171"/>
                <a:gd name="connsiteY107" fmla="*/ 3117273 h 4419600"/>
                <a:gd name="connsiteX108" fmla="*/ 6248400 w 8035171"/>
                <a:gd name="connsiteY108" fmla="*/ 3048000 h 4419600"/>
                <a:gd name="connsiteX109" fmla="*/ 6359236 w 8035171"/>
                <a:gd name="connsiteY109" fmla="*/ 3034146 h 4419600"/>
                <a:gd name="connsiteX110" fmla="*/ 6511636 w 8035171"/>
                <a:gd name="connsiteY110" fmla="*/ 2951018 h 4419600"/>
                <a:gd name="connsiteX111" fmla="*/ 6580909 w 8035171"/>
                <a:gd name="connsiteY111" fmla="*/ 2895600 h 4419600"/>
                <a:gd name="connsiteX112" fmla="*/ 6664036 w 8035171"/>
                <a:gd name="connsiteY112" fmla="*/ 2867891 h 4419600"/>
                <a:gd name="connsiteX113" fmla="*/ 6733309 w 8035171"/>
                <a:gd name="connsiteY113" fmla="*/ 2840182 h 4419600"/>
                <a:gd name="connsiteX114" fmla="*/ 6871854 w 8035171"/>
                <a:gd name="connsiteY114" fmla="*/ 2743200 h 4419600"/>
                <a:gd name="connsiteX115" fmla="*/ 6954982 w 8035171"/>
                <a:gd name="connsiteY115" fmla="*/ 2687782 h 4419600"/>
                <a:gd name="connsiteX116" fmla="*/ 7051963 w 8035171"/>
                <a:gd name="connsiteY116" fmla="*/ 2632364 h 4419600"/>
                <a:gd name="connsiteX117" fmla="*/ 7162800 w 8035171"/>
                <a:gd name="connsiteY117" fmla="*/ 2576946 h 4419600"/>
                <a:gd name="connsiteX118" fmla="*/ 7315200 w 8035171"/>
                <a:gd name="connsiteY118" fmla="*/ 2438400 h 4419600"/>
                <a:gd name="connsiteX119" fmla="*/ 7370618 w 8035171"/>
                <a:gd name="connsiteY119" fmla="*/ 2410691 h 4419600"/>
                <a:gd name="connsiteX120" fmla="*/ 7412182 w 8035171"/>
                <a:gd name="connsiteY120" fmla="*/ 2382982 h 4419600"/>
                <a:gd name="connsiteX121" fmla="*/ 7370618 w 8035171"/>
                <a:gd name="connsiteY121" fmla="*/ 2396837 h 4419600"/>
                <a:gd name="connsiteX122" fmla="*/ 7315200 w 8035171"/>
                <a:gd name="connsiteY122" fmla="*/ 2410691 h 4419600"/>
                <a:gd name="connsiteX123" fmla="*/ 7232073 w 8035171"/>
                <a:gd name="connsiteY123" fmla="*/ 2452255 h 4419600"/>
                <a:gd name="connsiteX124" fmla="*/ 7024254 w 8035171"/>
                <a:gd name="connsiteY124" fmla="*/ 2521528 h 4419600"/>
                <a:gd name="connsiteX125" fmla="*/ 6899563 w 8035171"/>
                <a:gd name="connsiteY125" fmla="*/ 2604655 h 4419600"/>
                <a:gd name="connsiteX126" fmla="*/ 6677891 w 8035171"/>
                <a:gd name="connsiteY126" fmla="*/ 2715491 h 4419600"/>
                <a:gd name="connsiteX127" fmla="*/ 6511636 w 8035171"/>
                <a:gd name="connsiteY127" fmla="*/ 2798618 h 4419600"/>
                <a:gd name="connsiteX128" fmla="*/ 6123709 w 8035171"/>
                <a:gd name="connsiteY128" fmla="*/ 3020291 h 4419600"/>
                <a:gd name="connsiteX129" fmla="*/ 5957454 w 8035171"/>
                <a:gd name="connsiteY129" fmla="*/ 3075709 h 4419600"/>
                <a:gd name="connsiteX130" fmla="*/ 5735782 w 8035171"/>
                <a:gd name="connsiteY130" fmla="*/ 3214255 h 4419600"/>
                <a:gd name="connsiteX131" fmla="*/ 5514109 w 8035171"/>
                <a:gd name="connsiteY131" fmla="*/ 3297382 h 4419600"/>
                <a:gd name="connsiteX132" fmla="*/ 5015345 w 8035171"/>
                <a:gd name="connsiteY132" fmla="*/ 3546764 h 4419600"/>
                <a:gd name="connsiteX133" fmla="*/ 4516582 w 8035171"/>
                <a:gd name="connsiteY133" fmla="*/ 3754582 h 4419600"/>
                <a:gd name="connsiteX134" fmla="*/ 4225636 w 8035171"/>
                <a:gd name="connsiteY134" fmla="*/ 3865418 h 4419600"/>
                <a:gd name="connsiteX135" fmla="*/ 3893127 w 8035171"/>
                <a:gd name="connsiteY135" fmla="*/ 4059382 h 4419600"/>
                <a:gd name="connsiteX136" fmla="*/ 3754582 w 8035171"/>
                <a:gd name="connsiteY136" fmla="*/ 4114800 h 4419600"/>
                <a:gd name="connsiteX137" fmla="*/ 3546763 w 8035171"/>
                <a:gd name="connsiteY137" fmla="*/ 4253346 h 4419600"/>
                <a:gd name="connsiteX138" fmla="*/ 3408218 w 8035171"/>
                <a:gd name="connsiteY138" fmla="*/ 4322618 h 4419600"/>
                <a:gd name="connsiteX139" fmla="*/ 3311236 w 8035171"/>
                <a:gd name="connsiteY139" fmla="*/ 4378037 h 4419600"/>
                <a:gd name="connsiteX140" fmla="*/ 3255818 w 8035171"/>
                <a:gd name="connsiteY140" fmla="*/ 4391891 h 4419600"/>
                <a:gd name="connsiteX141" fmla="*/ 3422073 w 8035171"/>
                <a:gd name="connsiteY141" fmla="*/ 4364182 h 4419600"/>
                <a:gd name="connsiteX142" fmla="*/ 4807527 w 8035171"/>
                <a:gd name="connsiteY142" fmla="*/ 4322618 h 4419600"/>
                <a:gd name="connsiteX143" fmla="*/ 5278582 w 8035171"/>
                <a:gd name="connsiteY143" fmla="*/ 4211782 h 4419600"/>
                <a:gd name="connsiteX144" fmla="*/ 5444836 w 8035171"/>
                <a:gd name="connsiteY144" fmla="*/ 4197928 h 4419600"/>
                <a:gd name="connsiteX145" fmla="*/ 5721927 w 8035171"/>
                <a:gd name="connsiteY145" fmla="*/ 4073237 h 4419600"/>
                <a:gd name="connsiteX146" fmla="*/ 5805054 w 8035171"/>
                <a:gd name="connsiteY146" fmla="*/ 4045528 h 4419600"/>
                <a:gd name="connsiteX147" fmla="*/ 6096000 w 8035171"/>
                <a:gd name="connsiteY147" fmla="*/ 3920837 h 4419600"/>
                <a:gd name="connsiteX148" fmla="*/ 6317673 w 8035171"/>
                <a:gd name="connsiteY148" fmla="*/ 3837709 h 4419600"/>
                <a:gd name="connsiteX149" fmla="*/ 6428509 w 8035171"/>
                <a:gd name="connsiteY149" fmla="*/ 3782291 h 4419600"/>
                <a:gd name="connsiteX150" fmla="*/ 6539345 w 8035171"/>
                <a:gd name="connsiteY150" fmla="*/ 3754582 h 4419600"/>
                <a:gd name="connsiteX151" fmla="*/ 6664036 w 8035171"/>
                <a:gd name="connsiteY151" fmla="*/ 3713018 h 4419600"/>
                <a:gd name="connsiteX152" fmla="*/ 6788727 w 8035171"/>
                <a:gd name="connsiteY152" fmla="*/ 3643746 h 4419600"/>
                <a:gd name="connsiteX153" fmla="*/ 6913418 w 8035171"/>
                <a:gd name="connsiteY153" fmla="*/ 3588328 h 4419600"/>
                <a:gd name="connsiteX154" fmla="*/ 6968836 w 8035171"/>
                <a:gd name="connsiteY154" fmla="*/ 3546764 h 4419600"/>
                <a:gd name="connsiteX155" fmla="*/ 7079673 w 8035171"/>
                <a:gd name="connsiteY155" fmla="*/ 3505200 h 4419600"/>
                <a:gd name="connsiteX156" fmla="*/ 7190509 w 8035171"/>
                <a:gd name="connsiteY156" fmla="*/ 3463637 h 4419600"/>
                <a:gd name="connsiteX157" fmla="*/ 7148945 w 8035171"/>
                <a:gd name="connsiteY157" fmla="*/ 3491346 h 4419600"/>
                <a:gd name="connsiteX158" fmla="*/ 7065818 w 8035171"/>
                <a:gd name="connsiteY158" fmla="*/ 3532909 h 4419600"/>
                <a:gd name="connsiteX159" fmla="*/ 7010400 w 8035171"/>
                <a:gd name="connsiteY159" fmla="*/ 3588328 h 4419600"/>
                <a:gd name="connsiteX160" fmla="*/ 6885709 w 8035171"/>
                <a:gd name="connsiteY160" fmla="*/ 3643746 h 4419600"/>
                <a:gd name="connsiteX161" fmla="*/ 6747163 w 8035171"/>
                <a:gd name="connsiteY161" fmla="*/ 3726873 h 4419600"/>
                <a:gd name="connsiteX162" fmla="*/ 6608618 w 8035171"/>
                <a:gd name="connsiteY162" fmla="*/ 3823855 h 4419600"/>
                <a:gd name="connsiteX163" fmla="*/ 6317673 w 8035171"/>
                <a:gd name="connsiteY163" fmla="*/ 3976255 h 4419600"/>
                <a:gd name="connsiteX164" fmla="*/ 5915891 w 8035171"/>
                <a:gd name="connsiteY164" fmla="*/ 4211782 h 4419600"/>
                <a:gd name="connsiteX165" fmla="*/ 5860473 w 8035171"/>
                <a:gd name="connsiteY165" fmla="*/ 4225637 h 4419600"/>
                <a:gd name="connsiteX166" fmla="*/ 5791200 w 8035171"/>
                <a:gd name="connsiteY166" fmla="*/ 4267200 h 4419600"/>
                <a:gd name="connsiteX167" fmla="*/ 5694218 w 8035171"/>
                <a:gd name="connsiteY167" fmla="*/ 4350328 h 4419600"/>
                <a:gd name="connsiteX168" fmla="*/ 5638800 w 8035171"/>
                <a:gd name="connsiteY168" fmla="*/ 4378037 h 4419600"/>
                <a:gd name="connsiteX169" fmla="*/ 5597236 w 8035171"/>
                <a:gd name="connsiteY169" fmla="*/ 4419600 h 441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</a:cxnLst>
              <a:rect l="l" t="t" r="r" b="b"/>
              <a:pathLst>
                <a:path w="8035171" h="4419600">
                  <a:moveTo>
                    <a:pt x="1662545" y="1011382"/>
                  </a:moveTo>
                  <a:cubicBezTo>
                    <a:pt x="1841508" y="966642"/>
                    <a:pt x="1839101" y="964389"/>
                    <a:pt x="2092036" y="928255"/>
                  </a:cubicBezTo>
                  <a:cubicBezTo>
                    <a:pt x="2147088" y="920390"/>
                    <a:pt x="2202784" y="917798"/>
                    <a:pt x="2258291" y="914400"/>
                  </a:cubicBezTo>
                  <a:lnTo>
                    <a:pt x="2770909" y="886691"/>
                  </a:lnTo>
                  <a:cubicBezTo>
                    <a:pt x="3767332" y="821352"/>
                    <a:pt x="2537021" y="888791"/>
                    <a:pt x="3366654" y="845128"/>
                  </a:cubicBezTo>
                  <a:cubicBezTo>
                    <a:pt x="3454400" y="831273"/>
                    <a:pt x="3542883" y="821477"/>
                    <a:pt x="3629891" y="803564"/>
                  </a:cubicBezTo>
                  <a:cubicBezTo>
                    <a:pt x="3700112" y="789107"/>
                    <a:pt x="3766991" y="759932"/>
                    <a:pt x="3837709" y="748146"/>
                  </a:cubicBezTo>
                  <a:cubicBezTo>
                    <a:pt x="3906191" y="736732"/>
                    <a:pt x="3976254" y="738909"/>
                    <a:pt x="4045527" y="734291"/>
                  </a:cubicBezTo>
                  <a:lnTo>
                    <a:pt x="4308763" y="692728"/>
                  </a:lnTo>
                  <a:cubicBezTo>
                    <a:pt x="4382861" y="680026"/>
                    <a:pt x="4456013" y="661796"/>
                    <a:pt x="4530436" y="651164"/>
                  </a:cubicBezTo>
                  <a:cubicBezTo>
                    <a:pt x="4650091" y="634070"/>
                    <a:pt x="4770581" y="623455"/>
                    <a:pt x="4890654" y="609600"/>
                  </a:cubicBezTo>
                  <a:cubicBezTo>
                    <a:pt x="5033818" y="563418"/>
                    <a:pt x="5174208" y="507539"/>
                    <a:pt x="5320145" y="471055"/>
                  </a:cubicBezTo>
                  <a:cubicBezTo>
                    <a:pt x="5471213" y="433288"/>
                    <a:pt x="5505691" y="429184"/>
                    <a:pt x="5652654" y="374073"/>
                  </a:cubicBezTo>
                  <a:cubicBezTo>
                    <a:pt x="5708868" y="352993"/>
                    <a:pt x="5762695" y="325880"/>
                    <a:pt x="5818909" y="304800"/>
                  </a:cubicBezTo>
                  <a:cubicBezTo>
                    <a:pt x="5873605" y="284289"/>
                    <a:pt x="5931782" y="273107"/>
                    <a:pt x="5985163" y="249382"/>
                  </a:cubicBezTo>
                  <a:cubicBezTo>
                    <a:pt x="6015595" y="235857"/>
                    <a:pt x="6038907" y="209636"/>
                    <a:pt x="6068291" y="193964"/>
                  </a:cubicBezTo>
                  <a:cubicBezTo>
                    <a:pt x="6108424" y="172560"/>
                    <a:pt x="6150751" y="155438"/>
                    <a:pt x="6192982" y="138546"/>
                  </a:cubicBezTo>
                  <a:cubicBezTo>
                    <a:pt x="6486925" y="20968"/>
                    <a:pt x="6328486" y="104656"/>
                    <a:pt x="6511636" y="0"/>
                  </a:cubicBezTo>
                  <a:cubicBezTo>
                    <a:pt x="6548582" y="18473"/>
                    <a:pt x="6596029" y="23685"/>
                    <a:pt x="6622473" y="55418"/>
                  </a:cubicBezTo>
                  <a:cubicBezTo>
                    <a:pt x="6633133" y="68210"/>
                    <a:pt x="6596125" y="76365"/>
                    <a:pt x="6580909" y="83128"/>
                  </a:cubicBezTo>
                  <a:cubicBezTo>
                    <a:pt x="6554219" y="94991"/>
                    <a:pt x="6525491" y="101601"/>
                    <a:pt x="6497782" y="110837"/>
                  </a:cubicBezTo>
                  <a:cubicBezTo>
                    <a:pt x="6431899" y="209660"/>
                    <a:pt x="6517803" y="109075"/>
                    <a:pt x="6414654" y="138546"/>
                  </a:cubicBezTo>
                  <a:cubicBezTo>
                    <a:pt x="6395815" y="143929"/>
                    <a:pt x="6390615" y="171347"/>
                    <a:pt x="6373091" y="180109"/>
                  </a:cubicBezTo>
                  <a:cubicBezTo>
                    <a:pt x="6352029" y="190640"/>
                    <a:pt x="6326663" y="188253"/>
                    <a:pt x="6303818" y="193964"/>
                  </a:cubicBezTo>
                  <a:cubicBezTo>
                    <a:pt x="6289650" y="197506"/>
                    <a:pt x="6276109" y="203200"/>
                    <a:pt x="6262254" y="207818"/>
                  </a:cubicBezTo>
                  <a:cubicBezTo>
                    <a:pt x="6243781" y="198582"/>
                    <a:pt x="6227489" y="180109"/>
                    <a:pt x="6206836" y="180109"/>
                  </a:cubicBezTo>
                  <a:cubicBezTo>
                    <a:pt x="6181966" y="180109"/>
                    <a:pt x="6161333" y="200504"/>
                    <a:pt x="6137563" y="207818"/>
                  </a:cubicBezTo>
                  <a:cubicBezTo>
                    <a:pt x="6101165" y="219018"/>
                    <a:pt x="6063672" y="226291"/>
                    <a:pt x="6026727" y="235528"/>
                  </a:cubicBezTo>
                  <a:cubicBezTo>
                    <a:pt x="6003636" y="254001"/>
                    <a:pt x="5979708" y="271474"/>
                    <a:pt x="5957454" y="290946"/>
                  </a:cubicBezTo>
                  <a:cubicBezTo>
                    <a:pt x="5851236" y="383887"/>
                    <a:pt x="6005053" y="282467"/>
                    <a:pt x="5791200" y="429491"/>
                  </a:cubicBezTo>
                  <a:cubicBezTo>
                    <a:pt x="5662893" y="517702"/>
                    <a:pt x="5690126" y="464842"/>
                    <a:pt x="5527963" y="568037"/>
                  </a:cubicBezTo>
                  <a:cubicBezTo>
                    <a:pt x="5206693" y="772482"/>
                    <a:pt x="5583060" y="594905"/>
                    <a:pt x="5223163" y="762000"/>
                  </a:cubicBezTo>
                  <a:cubicBezTo>
                    <a:pt x="5051094" y="841889"/>
                    <a:pt x="4747293" y="957425"/>
                    <a:pt x="4613563" y="1052946"/>
                  </a:cubicBezTo>
                  <a:cubicBezTo>
                    <a:pt x="4548909" y="1099128"/>
                    <a:pt x="4489168" y="1153109"/>
                    <a:pt x="4419600" y="1191491"/>
                  </a:cubicBezTo>
                  <a:cubicBezTo>
                    <a:pt x="4354274" y="1227533"/>
                    <a:pt x="4279960" y="1244316"/>
                    <a:pt x="4211782" y="1274618"/>
                  </a:cubicBezTo>
                  <a:cubicBezTo>
                    <a:pt x="4155163" y="1299782"/>
                    <a:pt x="4102477" y="1333339"/>
                    <a:pt x="4045527" y="1357746"/>
                  </a:cubicBezTo>
                  <a:cubicBezTo>
                    <a:pt x="3972992" y="1388832"/>
                    <a:pt x="3895819" y="1408489"/>
                    <a:pt x="3823854" y="1440873"/>
                  </a:cubicBezTo>
                  <a:cubicBezTo>
                    <a:pt x="3710850" y="1491725"/>
                    <a:pt x="3607374" y="1563617"/>
                    <a:pt x="3491345" y="1607128"/>
                  </a:cubicBezTo>
                  <a:cubicBezTo>
                    <a:pt x="3060365" y="1768745"/>
                    <a:pt x="3474403" y="1602457"/>
                    <a:pt x="3061854" y="1801091"/>
                  </a:cubicBezTo>
                  <a:cubicBezTo>
                    <a:pt x="2874664" y="1891220"/>
                    <a:pt x="2883582" y="1861767"/>
                    <a:pt x="2673927" y="1953491"/>
                  </a:cubicBezTo>
                  <a:cubicBezTo>
                    <a:pt x="2598241" y="1986604"/>
                    <a:pt x="2527838" y="2030982"/>
                    <a:pt x="2452254" y="2064328"/>
                  </a:cubicBezTo>
                  <a:cubicBezTo>
                    <a:pt x="2370651" y="2100329"/>
                    <a:pt x="2277085" y="2111834"/>
                    <a:pt x="2202873" y="2161309"/>
                  </a:cubicBezTo>
                  <a:cubicBezTo>
                    <a:pt x="2147455" y="2198255"/>
                    <a:pt x="2092644" y="2236129"/>
                    <a:pt x="2036618" y="2272146"/>
                  </a:cubicBezTo>
                  <a:cubicBezTo>
                    <a:pt x="1963321" y="2319265"/>
                    <a:pt x="1882986" y="2356258"/>
                    <a:pt x="1814945" y="2410691"/>
                  </a:cubicBezTo>
                  <a:cubicBezTo>
                    <a:pt x="1730804" y="2478004"/>
                    <a:pt x="1774361" y="2458937"/>
                    <a:pt x="1690254" y="2479964"/>
                  </a:cubicBezTo>
                  <a:cubicBezTo>
                    <a:pt x="1655050" y="2500081"/>
                    <a:pt x="1589345" y="2549237"/>
                    <a:pt x="1537854" y="2549237"/>
                  </a:cubicBezTo>
                  <a:cubicBezTo>
                    <a:pt x="1523250" y="2549237"/>
                    <a:pt x="1564975" y="2537548"/>
                    <a:pt x="1579418" y="2535382"/>
                  </a:cubicBezTo>
                  <a:cubicBezTo>
                    <a:pt x="1657594" y="2523656"/>
                    <a:pt x="1735974" y="2511222"/>
                    <a:pt x="1814945" y="2507673"/>
                  </a:cubicBezTo>
                  <a:cubicBezTo>
                    <a:pt x="2147247" y="2492738"/>
                    <a:pt x="2479964" y="2489200"/>
                    <a:pt x="2812473" y="2479964"/>
                  </a:cubicBezTo>
                  <a:lnTo>
                    <a:pt x="3020291" y="2452255"/>
                  </a:lnTo>
                  <a:cubicBezTo>
                    <a:pt x="3108178" y="2439330"/>
                    <a:pt x="3195076" y="2418919"/>
                    <a:pt x="3283527" y="2410691"/>
                  </a:cubicBezTo>
                  <a:cubicBezTo>
                    <a:pt x="3393983" y="2400416"/>
                    <a:pt x="3505200" y="2401455"/>
                    <a:pt x="3616036" y="2396837"/>
                  </a:cubicBezTo>
                  <a:cubicBezTo>
                    <a:pt x="3720944" y="2382849"/>
                    <a:pt x="3997560" y="2347663"/>
                    <a:pt x="4087091" y="2327564"/>
                  </a:cubicBezTo>
                  <a:cubicBezTo>
                    <a:pt x="4226996" y="2296157"/>
                    <a:pt x="4362822" y="2248135"/>
                    <a:pt x="4502727" y="2216728"/>
                  </a:cubicBezTo>
                  <a:cubicBezTo>
                    <a:pt x="4589402" y="2197270"/>
                    <a:pt x="4679036" y="2193464"/>
                    <a:pt x="4765963" y="2175164"/>
                  </a:cubicBezTo>
                  <a:cubicBezTo>
                    <a:pt x="4854750" y="2156472"/>
                    <a:pt x="4940909" y="2126802"/>
                    <a:pt x="5029200" y="2105891"/>
                  </a:cubicBezTo>
                  <a:cubicBezTo>
                    <a:pt x="5116455" y="2085225"/>
                    <a:pt x="5206815" y="2077111"/>
                    <a:pt x="5292436" y="2050473"/>
                  </a:cubicBezTo>
                  <a:cubicBezTo>
                    <a:pt x="5415276" y="2012256"/>
                    <a:pt x="5531147" y="1954191"/>
                    <a:pt x="5652654" y="1911928"/>
                  </a:cubicBezTo>
                  <a:cubicBezTo>
                    <a:pt x="5743732" y="1880249"/>
                    <a:pt x="5837751" y="1857712"/>
                    <a:pt x="5929745" y="1828800"/>
                  </a:cubicBezTo>
                  <a:cubicBezTo>
                    <a:pt x="6093071" y="1777469"/>
                    <a:pt x="6272494" y="1713380"/>
                    <a:pt x="6428509" y="1648691"/>
                  </a:cubicBezTo>
                  <a:cubicBezTo>
                    <a:pt x="7265368" y="1301700"/>
                    <a:pt x="6327025" y="1685937"/>
                    <a:pt x="6858000" y="1440873"/>
                  </a:cubicBezTo>
                  <a:cubicBezTo>
                    <a:pt x="6925742" y="1409608"/>
                    <a:pt x="6998169" y="1389211"/>
                    <a:pt x="7065818" y="1357746"/>
                  </a:cubicBezTo>
                  <a:cubicBezTo>
                    <a:pt x="7196904" y="1296776"/>
                    <a:pt x="7324436" y="1228437"/>
                    <a:pt x="7453745" y="1163782"/>
                  </a:cubicBezTo>
                  <a:cubicBezTo>
                    <a:pt x="7509163" y="1136073"/>
                    <a:pt x="7561986" y="1102411"/>
                    <a:pt x="7620000" y="1080655"/>
                  </a:cubicBezTo>
                  <a:cubicBezTo>
                    <a:pt x="7656945" y="1066800"/>
                    <a:pt x="7694915" y="1055419"/>
                    <a:pt x="7730836" y="1039091"/>
                  </a:cubicBezTo>
                  <a:cubicBezTo>
                    <a:pt x="8035171" y="900756"/>
                    <a:pt x="7395378" y="1162190"/>
                    <a:pt x="7841673" y="983673"/>
                  </a:cubicBezTo>
                  <a:cubicBezTo>
                    <a:pt x="7864764" y="965200"/>
                    <a:pt x="7910945" y="957826"/>
                    <a:pt x="7910945" y="928255"/>
                  </a:cubicBezTo>
                  <a:cubicBezTo>
                    <a:pt x="7910945" y="903386"/>
                    <a:pt x="7864959" y="947232"/>
                    <a:pt x="7841673" y="955964"/>
                  </a:cubicBezTo>
                  <a:cubicBezTo>
                    <a:pt x="7827999" y="961092"/>
                    <a:pt x="7814220" y="966055"/>
                    <a:pt x="7800109" y="969818"/>
                  </a:cubicBezTo>
                  <a:cubicBezTo>
                    <a:pt x="7716530" y="992106"/>
                    <a:pt x="7640395" y="1001185"/>
                    <a:pt x="7564582" y="1039091"/>
                  </a:cubicBezTo>
                  <a:cubicBezTo>
                    <a:pt x="7531280" y="1055742"/>
                    <a:pt x="7501340" y="1078764"/>
                    <a:pt x="7467600" y="1094509"/>
                  </a:cubicBezTo>
                  <a:cubicBezTo>
                    <a:pt x="7081749" y="1274573"/>
                    <a:pt x="7765885" y="917657"/>
                    <a:pt x="7162800" y="1219200"/>
                  </a:cubicBezTo>
                  <a:cubicBezTo>
                    <a:pt x="7096195" y="1252502"/>
                    <a:pt x="7035897" y="1297663"/>
                    <a:pt x="6968836" y="1330037"/>
                  </a:cubicBezTo>
                  <a:cubicBezTo>
                    <a:pt x="6901647" y="1362473"/>
                    <a:pt x="6829344" y="1383197"/>
                    <a:pt x="6761018" y="1413164"/>
                  </a:cubicBezTo>
                  <a:cubicBezTo>
                    <a:pt x="6566058" y="1498673"/>
                    <a:pt x="6379105" y="1603392"/>
                    <a:pt x="6179127" y="1676400"/>
                  </a:cubicBezTo>
                  <a:cubicBezTo>
                    <a:pt x="5888182" y="1782618"/>
                    <a:pt x="5590722" y="1872456"/>
                    <a:pt x="5306291" y="1995055"/>
                  </a:cubicBezTo>
                  <a:cubicBezTo>
                    <a:pt x="5038436" y="2110509"/>
                    <a:pt x="4776153" y="2239859"/>
                    <a:pt x="4502727" y="2341418"/>
                  </a:cubicBezTo>
                  <a:cubicBezTo>
                    <a:pt x="4341091" y="2401455"/>
                    <a:pt x="4177565" y="2456631"/>
                    <a:pt x="4017818" y="2521528"/>
                  </a:cubicBezTo>
                  <a:cubicBezTo>
                    <a:pt x="3223749" y="2844119"/>
                    <a:pt x="4039774" y="2567461"/>
                    <a:pt x="3020291" y="2937164"/>
                  </a:cubicBezTo>
                  <a:cubicBezTo>
                    <a:pt x="2969933" y="2955426"/>
                    <a:pt x="1998739" y="3282791"/>
                    <a:pt x="1856509" y="3311237"/>
                  </a:cubicBezTo>
                  <a:cubicBezTo>
                    <a:pt x="1787236" y="3325091"/>
                    <a:pt x="1716356" y="3332500"/>
                    <a:pt x="1648691" y="3352800"/>
                  </a:cubicBezTo>
                  <a:cubicBezTo>
                    <a:pt x="1485025" y="3401900"/>
                    <a:pt x="1322433" y="3455595"/>
                    <a:pt x="1163782" y="3519055"/>
                  </a:cubicBezTo>
                  <a:cubicBezTo>
                    <a:pt x="1071418" y="3556000"/>
                    <a:pt x="981593" y="3600065"/>
                    <a:pt x="886691" y="3629891"/>
                  </a:cubicBezTo>
                  <a:cubicBezTo>
                    <a:pt x="437064" y="3771202"/>
                    <a:pt x="928696" y="3552513"/>
                    <a:pt x="457200" y="3754582"/>
                  </a:cubicBezTo>
                  <a:cubicBezTo>
                    <a:pt x="400250" y="3778989"/>
                    <a:pt x="345235" y="3807850"/>
                    <a:pt x="290945" y="3837709"/>
                  </a:cubicBezTo>
                  <a:cubicBezTo>
                    <a:pt x="252770" y="3858705"/>
                    <a:pt x="218614" y="3886597"/>
                    <a:pt x="180109" y="3906982"/>
                  </a:cubicBezTo>
                  <a:cubicBezTo>
                    <a:pt x="81230" y="3959330"/>
                    <a:pt x="81454" y="3955891"/>
                    <a:pt x="0" y="3976255"/>
                  </a:cubicBezTo>
                  <a:cubicBezTo>
                    <a:pt x="112498" y="4051255"/>
                    <a:pt x="16624" y="3997498"/>
                    <a:pt x="290945" y="4017818"/>
                  </a:cubicBezTo>
                  <a:cubicBezTo>
                    <a:pt x="332650" y="4020907"/>
                    <a:pt x="374072" y="4027055"/>
                    <a:pt x="415636" y="4031673"/>
                  </a:cubicBezTo>
                  <a:cubicBezTo>
                    <a:pt x="443345" y="4045528"/>
                    <a:pt x="470453" y="4060655"/>
                    <a:pt x="498763" y="4073237"/>
                  </a:cubicBezTo>
                  <a:cubicBezTo>
                    <a:pt x="512108" y="4079168"/>
                    <a:pt x="526982" y="4081160"/>
                    <a:pt x="540327" y="4087091"/>
                  </a:cubicBezTo>
                  <a:cubicBezTo>
                    <a:pt x="568637" y="4099673"/>
                    <a:pt x="592932" y="4123347"/>
                    <a:pt x="623454" y="4128655"/>
                  </a:cubicBezTo>
                  <a:cubicBezTo>
                    <a:pt x="700936" y="4142130"/>
                    <a:pt x="780473" y="4137891"/>
                    <a:pt x="858982" y="4142509"/>
                  </a:cubicBezTo>
                  <a:lnTo>
                    <a:pt x="1953491" y="4114800"/>
                  </a:lnTo>
                  <a:cubicBezTo>
                    <a:pt x="2027891" y="4111667"/>
                    <a:pt x="2101044" y="4094264"/>
                    <a:pt x="2175163" y="4087091"/>
                  </a:cubicBezTo>
                  <a:cubicBezTo>
                    <a:pt x="2244267" y="4080404"/>
                    <a:pt x="2313709" y="4077855"/>
                    <a:pt x="2382982" y="4073237"/>
                  </a:cubicBezTo>
                  <a:cubicBezTo>
                    <a:pt x="2470727" y="4050146"/>
                    <a:pt x="2556596" y="4018115"/>
                    <a:pt x="2646218" y="4003964"/>
                  </a:cubicBezTo>
                  <a:cubicBezTo>
                    <a:pt x="3241638" y="3909949"/>
                    <a:pt x="2541477" y="4099511"/>
                    <a:pt x="3241963" y="3934691"/>
                  </a:cubicBezTo>
                  <a:cubicBezTo>
                    <a:pt x="3368555" y="3904905"/>
                    <a:pt x="3488802" y="3850770"/>
                    <a:pt x="3616036" y="3823855"/>
                  </a:cubicBezTo>
                  <a:cubicBezTo>
                    <a:pt x="3729801" y="3799789"/>
                    <a:pt x="3847821" y="3802122"/>
                    <a:pt x="3962400" y="3782291"/>
                  </a:cubicBezTo>
                  <a:cubicBezTo>
                    <a:pt x="4088261" y="3760507"/>
                    <a:pt x="4210729" y="3721618"/>
                    <a:pt x="4336473" y="3699164"/>
                  </a:cubicBezTo>
                  <a:cubicBezTo>
                    <a:pt x="4658314" y="3641692"/>
                    <a:pt x="4970560" y="3645208"/>
                    <a:pt x="5278582" y="3505200"/>
                  </a:cubicBezTo>
                  <a:cubicBezTo>
                    <a:pt x="5329382" y="3482109"/>
                    <a:pt x="5382088" y="3462820"/>
                    <a:pt x="5430982" y="3435928"/>
                  </a:cubicBezTo>
                  <a:cubicBezTo>
                    <a:pt x="5474752" y="3411855"/>
                    <a:pt x="5510572" y="3374277"/>
                    <a:pt x="5555673" y="3352800"/>
                  </a:cubicBezTo>
                  <a:cubicBezTo>
                    <a:pt x="5608414" y="3327685"/>
                    <a:pt x="5667689" y="3319077"/>
                    <a:pt x="5721927" y="3297382"/>
                  </a:cubicBezTo>
                  <a:cubicBezTo>
                    <a:pt x="5760279" y="3282041"/>
                    <a:pt x="5795388" y="3259552"/>
                    <a:pt x="5832763" y="3241964"/>
                  </a:cubicBezTo>
                  <a:cubicBezTo>
                    <a:pt x="6052231" y="3138685"/>
                    <a:pt x="5863926" y="3230134"/>
                    <a:pt x="6068291" y="3144982"/>
                  </a:cubicBezTo>
                  <a:cubicBezTo>
                    <a:pt x="6087355" y="3137039"/>
                    <a:pt x="6105525" y="3127065"/>
                    <a:pt x="6123709" y="3117273"/>
                  </a:cubicBezTo>
                  <a:cubicBezTo>
                    <a:pt x="6165573" y="3094731"/>
                    <a:pt x="6203563" y="3063825"/>
                    <a:pt x="6248400" y="3048000"/>
                  </a:cubicBezTo>
                  <a:cubicBezTo>
                    <a:pt x="6283510" y="3035608"/>
                    <a:pt x="6322291" y="3038764"/>
                    <a:pt x="6359236" y="3034146"/>
                  </a:cubicBezTo>
                  <a:cubicBezTo>
                    <a:pt x="6411535" y="3007997"/>
                    <a:pt x="6462383" y="2983854"/>
                    <a:pt x="6511636" y="2951018"/>
                  </a:cubicBezTo>
                  <a:cubicBezTo>
                    <a:pt x="6536240" y="2934615"/>
                    <a:pt x="6554949" y="2909760"/>
                    <a:pt x="6580909" y="2895600"/>
                  </a:cubicBezTo>
                  <a:cubicBezTo>
                    <a:pt x="6606550" y="2881614"/>
                    <a:pt x="6636587" y="2877873"/>
                    <a:pt x="6664036" y="2867891"/>
                  </a:cubicBezTo>
                  <a:cubicBezTo>
                    <a:pt x="6687408" y="2859392"/>
                    <a:pt x="6711476" y="2852091"/>
                    <a:pt x="6733309" y="2840182"/>
                  </a:cubicBezTo>
                  <a:cubicBezTo>
                    <a:pt x="6793678" y="2807254"/>
                    <a:pt x="6818896" y="2780270"/>
                    <a:pt x="6871854" y="2743200"/>
                  </a:cubicBezTo>
                  <a:cubicBezTo>
                    <a:pt x="6899136" y="2724102"/>
                    <a:pt x="6926620" y="2705236"/>
                    <a:pt x="6954982" y="2687782"/>
                  </a:cubicBezTo>
                  <a:cubicBezTo>
                    <a:pt x="6986692" y="2668268"/>
                    <a:pt x="7019111" y="2649885"/>
                    <a:pt x="7051963" y="2632364"/>
                  </a:cubicBezTo>
                  <a:cubicBezTo>
                    <a:pt x="7088410" y="2612926"/>
                    <a:pt x="7127380" y="2598198"/>
                    <a:pt x="7162800" y="2576946"/>
                  </a:cubicBezTo>
                  <a:cubicBezTo>
                    <a:pt x="7380529" y="2446309"/>
                    <a:pt x="7162998" y="2571577"/>
                    <a:pt x="7315200" y="2438400"/>
                  </a:cubicBezTo>
                  <a:cubicBezTo>
                    <a:pt x="7330743" y="2424800"/>
                    <a:pt x="7352686" y="2420938"/>
                    <a:pt x="7370618" y="2410691"/>
                  </a:cubicBezTo>
                  <a:cubicBezTo>
                    <a:pt x="7385075" y="2402430"/>
                    <a:pt x="7412182" y="2399633"/>
                    <a:pt x="7412182" y="2382982"/>
                  </a:cubicBezTo>
                  <a:cubicBezTo>
                    <a:pt x="7412182" y="2368378"/>
                    <a:pt x="7384660" y="2392825"/>
                    <a:pt x="7370618" y="2396837"/>
                  </a:cubicBezTo>
                  <a:cubicBezTo>
                    <a:pt x="7352309" y="2402068"/>
                    <a:pt x="7333673" y="2406073"/>
                    <a:pt x="7315200" y="2410691"/>
                  </a:cubicBezTo>
                  <a:cubicBezTo>
                    <a:pt x="7287491" y="2424546"/>
                    <a:pt x="7261463" y="2442458"/>
                    <a:pt x="7232073" y="2452255"/>
                  </a:cubicBezTo>
                  <a:cubicBezTo>
                    <a:pt x="7075051" y="2504596"/>
                    <a:pt x="7146984" y="2447890"/>
                    <a:pt x="7024254" y="2521528"/>
                  </a:cubicBezTo>
                  <a:cubicBezTo>
                    <a:pt x="6981419" y="2547229"/>
                    <a:pt x="6943148" y="2580248"/>
                    <a:pt x="6899563" y="2604655"/>
                  </a:cubicBezTo>
                  <a:cubicBezTo>
                    <a:pt x="6827483" y="2645020"/>
                    <a:pt x="6751782" y="2678546"/>
                    <a:pt x="6677891" y="2715491"/>
                  </a:cubicBezTo>
                  <a:cubicBezTo>
                    <a:pt x="6622473" y="2743200"/>
                    <a:pt x="6564404" y="2766145"/>
                    <a:pt x="6511636" y="2798618"/>
                  </a:cubicBezTo>
                  <a:cubicBezTo>
                    <a:pt x="6390735" y="2873019"/>
                    <a:pt x="6253322" y="2962686"/>
                    <a:pt x="6123709" y="3020291"/>
                  </a:cubicBezTo>
                  <a:cubicBezTo>
                    <a:pt x="6070328" y="3044016"/>
                    <a:pt x="6009703" y="3049585"/>
                    <a:pt x="5957454" y="3075709"/>
                  </a:cubicBezTo>
                  <a:cubicBezTo>
                    <a:pt x="5879518" y="3114677"/>
                    <a:pt x="5813718" y="3175287"/>
                    <a:pt x="5735782" y="3214255"/>
                  </a:cubicBezTo>
                  <a:cubicBezTo>
                    <a:pt x="5665198" y="3249547"/>
                    <a:pt x="5585761" y="3264312"/>
                    <a:pt x="5514109" y="3297382"/>
                  </a:cubicBezTo>
                  <a:cubicBezTo>
                    <a:pt x="5345339" y="3375276"/>
                    <a:pt x="5186925" y="3475272"/>
                    <a:pt x="5015345" y="3546764"/>
                  </a:cubicBezTo>
                  <a:cubicBezTo>
                    <a:pt x="4849091" y="3616037"/>
                    <a:pt x="4684892" y="3690464"/>
                    <a:pt x="4516582" y="3754582"/>
                  </a:cubicBezTo>
                  <a:cubicBezTo>
                    <a:pt x="4419600" y="3791527"/>
                    <a:pt x="4321786" y="3826357"/>
                    <a:pt x="4225636" y="3865418"/>
                  </a:cubicBezTo>
                  <a:cubicBezTo>
                    <a:pt x="3935191" y="3983411"/>
                    <a:pt x="4212769" y="3878714"/>
                    <a:pt x="3893127" y="4059382"/>
                  </a:cubicBezTo>
                  <a:cubicBezTo>
                    <a:pt x="3849826" y="4083857"/>
                    <a:pt x="3800764" y="4096327"/>
                    <a:pt x="3754582" y="4114800"/>
                  </a:cubicBezTo>
                  <a:cubicBezTo>
                    <a:pt x="3566651" y="4302731"/>
                    <a:pt x="3754823" y="4141314"/>
                    <a:pt x="3546763" y="4253346"/>
                  </a:cubicBezTo>
                  <a:cubicBezTo>
                    <a:pt x="3391366" y="4337021"/>
                    <a:pt x="3560429" y="4292177"/>
                    <a:pt x="3408218" y="4322618"/>
                  </a:cubicBezTo>
                  <a:cubicBezTo>
                    <a:pt x="3367199" y="4363638"/>
                    <a:pt x="3384497" y="4353617"/>
                    <a:pt x="3311236" y="4378037"/>
                  </a:cubicBezTo>
                  <a:cubicBezTo>
                    <a:pt x="3293172" y="4384058"/>
                    <a:pt x="3236924" y="4394253"/>
                    <a:pt x="3255818" y="4391891"/>
                  </a:cubicBezTo>
                  <a:cubicBezTo>
                    <a:pt x="3311567" y="4384922"/>
                    <a:pt x="3366655" y="4373418"/>
                    <a:pt x="3422073" y="4364182"/>
                  </a:cubicBezTo>
                  <a:cubicBezTo>
                    <a:pt x="4044423" y="4387233"/>
                    <a:pt x="3912718" y="4393796"/>
                    <a:pt x="4807527" y="4322618"/>
                  </a:cubicBezTo>
                  <a:cubicBezTo>
                    <a:pt x="4948364" y="4311415"/>
                    <a:pt x="5147325" y="4237186"/>
                    <a:pt x="5278582" y="4211782"/>
                  </a:cubicBezTo>
                  <a:cubicBezTo>
                    <a:pt x="5333179" y="4201215"/>
                    <a:pt x="5389418" y="4202546"/>
                    <a:pt x="5444836" y="4197928"/>
                  </a:cubicBezTo>
                  <a:cubicBezTo>
                    <a:pt x="5574219" y="4133236"/>
                    <a:pt x="5568635" y="4132850"/>
                    <a:pt x="5721927" y="4073237"/>
                  </a:cubicBezTo>
                  <a:cubicBezTo>
                    <a:pt x="5749149" y="4062651"/>
                    <a:pt x="5778005" y="4056548"/>
                    <a:pt x="5805054" y="4045528"/>
                  </a:cubicBezTo>
                  <a:cubicBezTo>
                    <a:pt x="5902769" y="4005718"/>
                    <a:pt x="5997205" y="3957885"/>
                    <a:pt x="6096000" y="3920837"/>
                  </a:cubicBezTo>
                  <a:cubicBezTo>
                    <a:pt x="6169891" y="3893128"/>
                    <a:pt x="6247089" y="3873001"/>
                    <a:pt x="6317673" y="3837709"/>
                  </a:cubicBezTo>
                  <a:cubicBezTo>
                    <a:pt x="6354618" y="3819236"/>
                    <a:pt x="6389833" y="3796795"/>
                    <a:pt x="6428509" y="3782291"/>
                  </a:cubicBezTo>
                  <a:cubicBezTo>
                    <a:pt x="6464167" y="3768919"/>
                    <a:pt x="6502810" y="3765328"/>
                    <a:pt x="6539345" y="3754582"/>
                  </a:cubicBezTo>
                  <a:cubicBezTo>
                    <a:pt x="6581377" y="3742220"/>
                    <a:pt x="6623144" y="3728746"/>
                    <a:pt x="6664036" y="3713018"/>
                  </a:cubicBezTo>
                  <a:cubicBezTo>
                    <a:pt x="6721851" y="3690781"/>
                    <a:pt x="6730023" y="3673098"/>
                    <a:pt x="6788727" y="3643746"/>
                  </a:cubicBezTo>
                  <a:cubicBezTo>
                    <a:pt x="6854413" y="3610904"/>
                    <a:pt x="6854660" y="3625052"/>
                    <a:pt x="6913418" y="3588328"/>
                  </a:cubicBezTo>
                  <a:cubicBezTo>
                    <a:pt x="6932999" y="3576090"/>
                    <a:pt x="6949255" y="3559002"/>
                    <a:pt x="6968836" y="3546764"/>
                  </a:cubicBezTo>
                  <a:cubicBezTo>
                    <a:pt x="7045979" y="3498549"/>
                    <a:pt x="6999890" y="3535119"/>
                    <a:pt x="7079673" y="3505200"/>
                  </a:cubicBezTo>
                  <a:cubicBezTo>
                    <a:pt x="7224564" y="3450866"/>
                    <a:pt x="7048266" y="3499196"/>
                    <a:pt x="7190509" y="3463637"/>
                  </a:cubicBezTo>
                  <a:cubicBezTo>
                    <a:pt x="7176654" y="3472873"/>
                    <a:pt x="7163501" y="3483260"/>
                    <a:pt x="7148945" y="3491346"/>
                  </a:cubicBezTo>
                  <a:cubicBezTo>
                    <a:pt x="7121864" y="3506391"/>
                    <a:pt x="7091197" y="3515143"/>
                    <a:pt x="7065818" y="3532909"/>
                  </a:cubicBezTo>
                  <a:cubicBezTo>
                    <a:pt x="7044416" y="3547890"/>
                    <a:pt x="7032649" y="3574636"/>
                    <a:pt x="7010400" y="3588328"/>
                  </a:cubicBezTo>
                  <a:cubicBezTo>
                    <a:pt x="6971663" y="3612166"/>
                    <a:pt x="6925959" y="3622562"/>
                    <a:pt x="6885709" y="3643746"/>
                  </a:cubicBezTo>
                  <a:cubicBezTo>
                    <a:pt x="6838050" y="3668830"/>
                    <a:pt x="6792319" y="3697522"/>
                    <a:pt x="6747163" y="3726873"/>
                  </a:cubicBezTo>
                  <a:cubicBezTo>
                    <a:pt x="6699898" y="3757595"/>
                    <a:pt x="6657150" y="3795177"/>
                    <a:pt x="6608618" y="3823855"/>
                  </a:cubicBezTo>
                  <a:cubicBezTo>
                    <a:pt x="6272203" y="4022646"/>
                    <a:pt x="6594469" y="3804450"/>
                    <a:pt x="6317673" y="3976255"/>
                  </a:cubicBezTo>
                  <a:cubicBezTo>
                    <a:pt x="6101630" y="4110351"/>
                    <a:pt x="6100297" y="4140856"/>
                    <a:pt x="5915891" y="4211782"/>
                  </a:cubicBezTo>
                  <a:cubicBezTo>
                    <a:pt x="5898119" y="4218617"/>
                    <a:pt x="5878946" y="4221019"/>
                    <a:pt x="5860473" y="4225637"/>
                  </a:cubicBezTo>
                  <a:cubicBezTo>
                    <a:pt x="5837382" y="4239491"/>
                    <a:pt x="5812743" y="4251043"/>
                    <a:pt x="5791200" y="4267200"/>
                  </a:cubicBezTo>
                  <a:cubicBezTo>
                    <a:pt x="5677843" y="4352217"/>
                    <a:pt x="5830676" y="4265041"/>
                    <a:pt x="5694218" y="4350328"/>
                  </a:cubicBezTo>
                  <a:cubicBezTo>
                    <a:pt x="5676704" y="4361274"/>
                    <a:pt x="5655606" y="4366033"/>
                    <a:pt x="5638800" y="4378037"/>
                  </a:cubicBezTo>
                  <a:cubicBezTo>
                    <a:pt x="5622856" y="4389425"/>
                    <a:pt x="5597236" y="4419600"/>
                    <a:pt x="5597236" y="4419600"/>
                  </a:cubicBezTo>
                </a:path>
              </a:pathLst>
            </a:cu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3143240" y="1500174"/>
            <a:ext cx="2643206" cy="20717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000760" y="1500174"/>
            <a:ext cx="2643206" cy="20717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20515769">
            <a:off x="3351349" y="1849639"/>
            <a:ext cx="1097254" cy="59507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215074" y="1857364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572396" y="185736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358082" y="228599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7786710" y="314324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 flipV="1">
            <a:off x="8072462" y="3071810"/>
            <a:ext cx="185742" cy="1000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357950" y="307181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8215338" y="278605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858148" y="2786058"/>
            <a:ext cx="114304" cy="114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8286776" y="214311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14678" y="2786058"/>
            <a:ext cx="2714644" cy="121444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71480"/>
            <a:ext cx="7572428" cy="55721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1571612"/>
            <a:ext cx="5715040" cy="37147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572000" y="0"/>
            <a:ext cx="457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5583254"/>
          </a:xfr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latin typeface="Century Gothic" pitchFamily="34" charset="0"/>
              </a:rPr>
              <a:t>Симм</a:t>
            </a:r>
            <a:r>
              <a:rPr lang="ru-RU" dirty="0" smtClean="0">
                <a:solidFill>
                  <a:schemeClr val="bg1"/>
                </a:solidFill>
                <a:latin typeface="Century Gothic" pitchFamily="34" charset="0"/>
              </a:rPr>
              <a:t>етрия – </a:t>
            </a:r>
            <a:r>
              <a:rPr lang="ru-RU" dirty="0" smtClean="0">
                <a:latin typeface="Century Gothic" pitchFamily="34" charset="0"/>
              </a:rPr>
              <a:t/>
            </a:r>
            <a:br>
              <a:rPr lang="ru-RU" dirty="0" smtClean="0">
                <a:latin typeface="Century Gothic" pitchFamily="34" charset="0"/>
              </a:rPr>
            </a:b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i="1" dirty="0" smtClean="0">
                <a:latin typeface="Century Gothic" pitchFamily="34" charset="0"/>
              </a:rPr>
              <a:t>равновес</a:t>
            </a:r>
            <a:r>
              <a:rPr lang="ru-RU" i="1" dirty="0" smtClean="0">
                <a:solidFill>
                  <a:schemeClr val="bg1"/>
                </a:solidFill>
                <a:latin typeface="Century Gothic" pitchFamily="34" charset="0"/>
              </a:rPr>
              <a:t>ие   масс, </a:t>
            </a:r>
            <a:r>
              <a:rPr lang="ru-RU" i="1" dirty="0" smtClean="0">
                <a:latin typeface="Century Gothic" pitchFamily="34" charset="0"/>
              </a:rPr>
              <a:t>достигнут</a:t>
            </a:r>
            <a:r>
              <a:rPr lang="ru-RU" i="1" dirty="0" smtClean="0">
                <a:solidFill>
                  <a:schemeClr val="bg1"/>
                </a:solidFill>
                <a:latin typeface="Century Gothic" pitchFamily="34" charset="0"/>
              </a:rPr>
              <a:t>ое как бы </a:t>
            </a:r>
            <a:r>
              <a:rPr lang="ru-RU" i="1" dirty="0" smtClean="0">
                <a:latin typeface="Century Gothic" pitchFamily="34" charset="0"/>
              </a:rPr>
              <a:t>зеркальным </a:t>
            </a:r>
            <a:r>
              <a:rPr lang="ru-RU" i="1" dirty="0" smtClean="0">
                <a:solidFill>
                  <a:schemeClr val="bg1"/>
                </a:solidFill>
                <a:latin typeface="Century Gothic" pitchFamily="34" charset="0"/>
              </a:rPr>
              <a:t>отражением</a:t>
            </a:r>
            <a:r>
              <a:rPr lang="ru-RU" i="1" dirty="0" smtClean="0">
                <a:latin typeface="Century Gothic" pitchFamily="34" charset="0"/>
              </a:rPr>
              <a:t>      </a:t>
            </a:r>
            <a:br>
              <a:rPr lang="ru-RU" i="1" dirty="0" smtClean="0">
                <a:latin typeface="Century Gothic" pitchFamily="34" charset="0"/>
              </a:rPr>
            </a:br>
            <a:r>
              <a:rPr lang="ru-RU" i="1" dirty="0" smtClean="0">
                <a:latin typeface="Century Gothic" pitchFamily="34" charset="0"/>
              </a:rPr>
              <a:t> одной час</a:t>
            </a:r>
            <a:r>
              <a:rPr lang="ru-RU" i="1" dirty="0" smtClean="0">
                <a:solidFill>
                  <a:schemeClr val="bg1"/>
                </a:solidFill>
                <a:latin typeface="Century Gothic" pitchFamily="34" charset="0"/>
              </a:rPr>
              <a:t>ти в другую</a:t>
            </a:r>
            <a:endParaRPr lang="ru-RU" i="1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1714480" y="0"/>
            <a:ext cx="5500726" cy="6858000"/>
            <a:chOff x="1714480" y="0"/>
            <a:chExt cx="5500726" cy="6858000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 rot="16200000" flipH="1">
              <a:off x="964405" y="3393281"/>
              <a:ext cx="6858000" cy="71438"/>
            </a:xfrm>
            <a:prstGeom prst="line">
              <a:avLst/>
            </a:prstGeom>
            <a:ln w="571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Прямоугольник 3"/>
            <p:cNvSpPr/>
            <p:nvPr/>
          </p:nvSpPr>
          <p:spPr>
            <a:xfrm>
              <a:off x="3500430" y="928670"/>
              <a:ext cx="1785950" cy="1500198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714480" y="3143248"/>
              <a:ext cx="1785950" cy="1500198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429256" y="3143248"/>
              <a:ext cx="1785950" cy="1500198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85720" y="428604"/>
            <a:ext cx="30718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Century Gothic" pitchFamily="34" charset="0"/>
              </a:rPr>
              <a:t>Симметричная композиция</a:t>
            </a:r>
            <a:endParaRPr lang="ru-RU" sz="2800" b="1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" y="2"/>
          <a:ext cx="9143995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6285"/>
                <a:gridCol w="1306285"/>
                <a:gridCol w="1306285"/>
                <a:gridCol w="1306285"/>
                <a:gridCol w="1306285"/>
                <a:gridCol w="1306285"/>
                <a:gridCol w="1306285"/>
              </a:tblGrid>
              <a:tr h="114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5720" y="5715016"/>
            <a:ext cx="8572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Century Gothic" pitchFamily="34" charset="0"/>
              </a:rPr>
              <a:t>Достижение гармонии по принципу симметрии</a:t>
            </a:r>
            <a:endParaRPr lang="ru-RU" sz="28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" y="2"/>
          <a:ext cx="9143995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6285"/>
                <a:gridCol w="1306285"/>
                <a:gridCol w="1306285"/>
                <a:gridCol w="1306285"/>
                <a:gridCol w="1306285"/>
                <a:gridCol w="1306285"/>
                <a:gridCol w="1306285"/>
              </a:tblGrid>
              <a:tr h="114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116</Words>
  <Application>Microsoft Office PowerPoint</Application>
  <PresentationFormat>Экран (4:3)</PresentationFormat>
  <Paragraphs>22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Гармония, контраст и выразительность плоскостной композиции.   Симметрия.  Асимметрия и динамическое равновесие.</vt:lpstr>
      <vt:lpstr>Слайд 2</vt:lpstr>
      <vt:lpstr>Слайд 3</vt:lpstr>
      <vt:lpstr>Слайд 4</vt:lpstr>
      <vt:lpstr>Слайд 5</vt:lpstr>
      <vt:lpstr>Симметрия –   равновесие   масс, достигнутое как бы зеркальным отражением        одной части в другую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Гармония, контраст и выразительность плоскостной композиции.   Симметрия.  Асимметрия и динамическое равновесие.</dc:title>
  <dc:creator>Admin</dc:creator>
  <cp:lastModifiedBy>Admin</cp:lastModifiedBy>
  <cp:revision>6</cp:revision>
  <dcterms:created xsi:type="dcterms:W3CDTF">2011-09-15T12:41:52Z</dcterms:created>
  <dcterms:modified xsi:type="dcterms:W3CDTF">2011-09-15T13:37:31Z</dcterms:modified>
</cp:coreProperties>
</file>