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6E8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6E8E8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3108" y="571480"/>
            <a:ext cx="500066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2700000" scaled="1"/>
                </a:gradFill>
                <a:latin typeface="Georgia"/>
              </a:rPr>
              <a:t>Разгадайте  ребусы</a:t>
            </a:r>
            <a:endParaRPr lang="ru-RU" sz="3200" dirty="0"/>
          </a:p>
        </p:txBody>
      </p:sp>
      <p:sp useBgFill="1">
        <p:nvSpPr>
          <p:cNvPr id="5" name="Прямоугольник 4"/>
          <p:cNvSpPr/>
          <p:nvPr/>
        </p:nvSpPr>
        <p:spPr>
          <a:xfrm>
            <a:off x="2143108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 </a:t>
            </a:r>
            <a:endParaRPr lang="ru-RU" dirty="0"/>
          </a:p>
        </p:txBody>
      </p:sp>
      <p:pic>
        <p:nvPicPr>
          <p:cNvPr id="9" name="Рисунок 8" descr="Муниципалитет города Бургаса Архив : Международна писателска среща ще се проведе в Бургас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150019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occolosa :3 Faceboo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500174"/>
            <a:ext cx="142876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57224" y="271462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Е</a:t>
            </a:r>
            <a:endParaRPr lang="ru-RU" sz="40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821505" y="2750339"/>
            <a:ext cx="571504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43306" y="1857364"/>
            <a:ext cx="857256" cy="1200329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Ы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6" y="4643446"/>
            <a:ext cx="6429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002060"/>
                </a:solidFill>
              </a:rPr>
              <a:t>2</a:t>
            </a:r>
            <a:endParaRPr lang="ru-RU" sz="96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8662" y="4071942"/>
            <a:ext cx="1428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,,</a:t>
            </a:r>
            <a:endParaRPr lang="ru-RU" sz="8000" dirty="0">
              <a:solidFill>
                <a:srgbClr val="C00000"/>
              </a:solidFill>
            </a:endParaRPr>
          </a:p>
        </p:txBody>
      </p:sp>
      <p:pic>
        <p:nvPicPr>
          <p:cNvPr id="18" name="Рисунок 17" descr="&quot;триммер&quot;. Все новости, помеченные &quot;триммер&quot; на Мета Новостях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4714884"/>
            <a:ext cx="142876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2857488" y="3786190"/>
            <a:ext cx="1428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,,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8992" y="4857760"/>
            <a:ext cx="714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И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29256" y="2143116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ПРОЦЕНТЫ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29256" y="5000636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ДРОБИ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1600201"/>
            <a:ext cx="8712968" cy="297180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4000" dirty="0" smtClean="0"/>
              <a:t>   0,63    1,25    0,8    0,37    1     0,02</a:t>
            </a:r>
          </a:p>
          <a:p>
            <a:pPr>
              <a:buFont typeface="Wingdings" pitchFamily="2" charset="2"/>
              <a:buChar char="Ø"/>
            </a:pPr>
            <a:endParaRPr lang="ru-RU" sz="3600" dirty="0" smtClean="0"/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  </a:t>
            </a:r>
            <a:r>
              <a:rPr lang="ru-RU" sz="4000" dirty="0" smtClean="0"/>
              <a:t>53%    15%     40%    7%    112%     80%   </a:t>
            </a:r>
            <a:endParaRPr lang="ru-RU" sz="4000" dirty="0"/>
          </a:p>
        </p:txBody>
      </p:sp>
      <p:pic>
        <p:nvPicPr>
          <p:cNvPr id="4" name="Рисунок 3" descr="antn02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429132"/>
            <a:ext cx="2334424" cy="203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1425857">
            <a:off x="7615834" y="3527886"/>
            <a:ext cx="7951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C00000"/>
                </a:solidFill>
              </a:rPr>
              <a:t>?</a:t>
            </a:r>
            <a:endParaRPr lang="ru-RU" sz="88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477567">
            <a:off x="8522237" y="3060504"/>
            <a:ext cx="4700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?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18592">
            <a:off x="8221638" y="3489154"/>
            <a:ext cx="57740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?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Соотнесите дроби, выражение их в процентах с моделями.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r>
              <a:rPr lang="ru-RU" dirty="0" smtClean="0"/>
              <a:t>25%      75%     50%     37,5%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0,5    0,375     0,75    0,25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http://www.mathematics-repetition.com/wp-content/uploads/2012/07/opred-dr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068960"/>
            <a:ext cx="648072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72207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7030A0"/>
                </a:solidFill>
              </a:rPr>
              <a:t>Тема урока: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8064896" cy="3001888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Решение задач с процентами.</a:t>
            </a:r>
            <a:endParaRPr lang="ru-RU" sz="6600" dirty="0">
              <a:solidFill>
                <a:srgbClr val="C00000"/>
              </a:solidFill>
            </a:endParaRPr>
          </a:p>
        </p:txBody>
      </p:sp>
      <p:pic>
        <p:nvPicPr>
          <p:cNvPr id="4" name="Содержимое 6" descr="http://duran.ru/wp-content/uploads/2012/07/2298394906_6c4426d611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948264" y="4725144"/>
            <a:ext cx="1714512" cy="1857388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Виды задач.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1 вид. 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Нахождение % от числа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2 вид. 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Нахождение числа по %.</a:t>
            </a:r>
          </a:p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3 вид. 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Нахождение процентного    отношения чисел.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333375"/>
            <a:ext cx="8229600" cy="4530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dirty="0" smtClean="0"/>
              <a:t>1) </a:t>
            </a:r>
            <a:r>
              <a:rPr lang="ru-RU" dirty="0" smtClean="0"/>
              <a:t>найти процент от числа;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dirty="0" smtClean="0"/>
              <a:t>2) </a:t>
            </a:r>
            <a:r>
              <a:rPr lang="ru-RU" dirty="0" smtClean="0"/>
              <a:t>найти по проценту целую величину;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3) </a:t>
            </a:r>
            <a:r>
              <a:rPr lang="ru-RU" dirty="0" smtClean="0"/>
              <a:t>найти процентное соотношение одного числа от другого. 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700338" y="908050"/>
            <a:ext cx="1857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% от Б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2771775" y="1484313"/>
            <a:ext cx="17700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 </a:t>
            </a:r>
            <a:r>
              <a:rPr lang="ru-RU" sz="3200" dirty="0" smtClean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100*А</a:t>
            </a:r>
            <a:endParaRPr lang="ru-RU" sz="3200" dirty="0">
              <a:solidFill>
                <a:srgbClr val="7CD8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2771775" y="2708275"/>
            <a:ext cx="212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% это С</a:t>
            </a:r>
            <a:r>
              <a:rPr lang="ru-RU"/>
              <a:t> 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2843213" y="3284538"/>
            <a:ext cx="18213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: </a:t>
            </a:r>
            <a:r>
              <a:rPr lang="ru-RU" sz="3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*100</a:t>
            </a:r>
            <a:endParaRPr lang="ru-RU" sz="3200" dirty="0">
              <a:solidFill>
                <a:srgbClr val="92D05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2916238" y="5157788"/>
            <a:ext cx="2197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 от С в %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2843213" y="5805488"/>
            <a:ext cx="2917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7CD8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(Б : С) ∙ 100%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  <p:bldP spid="102408" grpId="0"/>
      <p:bldP spid="102409" grpId="0"/>
      <p:bldP spid="102410" grpId="0"/>
      <p:bldP spid="102411" grpId="0"/>
      <p:bldP spid="1024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144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Соотнесите дроби, выражение их в процентах с моделями. </vt:lpstr>
      <vt:lpstr>Тема урока:</vt:lpstr>
      <vt:lpstr>Виды задач.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2016-04-26T17:06:41Z</dcterms:created>
  <dcterms:modified xsi:type="dcterms:W3CDTF">2016-04-26T17:29:15Z</dcterms:modified>
</cp:coreProperties>
</file>