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7" r:id="rId3"/>
    <p:sldId id="258" r:id="rId4"/>
    <p:sldId id="260" r:id="rId5"/>
    <p:sldId id="278" r:id="rId6"/>
    <p:sldId id="279" r:id="rId7"/>
    <p:sldId id="280" r:id="rId8"/>
    <p:sldId id="281" r:id="rId9"/>
    <p:sldId id="283" r:id="rId10"/>
    <p:sldId id="282" r:id="rId11"/>
    <p:sldId id="267" r:id="rId12"/>
    <p:sldId id="268" r:id="rId13"/>
    <p:sldId id="269" r:id="rId14"/>
    <p:sldId id="270" r:id="rId15"/>
    <p:sldId id="271" r:id="rId16"/>
    <p:sldId id="272" r:id="rId17"/>
    <p:sldId id="26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Параллельными называются прямые на плоскости, которые не пересекаются.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Перпендикулярными называются прямые, которые при пересечении, образуют 4 прямых угла.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две прямые параллельны третей прямой, то они параллельны.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Аксиома-это утверждение, которое не требует доказательств.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Теорема-это утверждение, справедливость которого нужно доказать.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Самостоятельная работа</a:t>
            </a:r>
            <a:endParaRPr lang="ru-RU" sz="60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ерСер\Desktop\ODcepYZjgjM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476672"/>
            <a:ext cx="5184576" cy="611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242088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х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1409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2х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1772816"/>
            <a:ext cx="3240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х+2х=180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3х=180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х=60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en-US" sz="4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=60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 smtClean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1=120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38308" y="1124744"/>
            <a:ext cx="3240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1=66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2=66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3=114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4=66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5=114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6=114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7=66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8=114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СерСер\Desktop\ODcepYZjgjM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19" y="260648"/>
            <a:ext cx="5402383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9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38308" y="1124744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3=65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АВС=115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 smtClean="0"/>
          </a:p>
        </p:txBody>
      </p:sp>
      <p:pic>
        <p:nvPicPr>
          <p:cNvPr id="11266" name="Picture 2" descr="C:\Users\СерСер\Desktop\ODcepYZjgjM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88640"/>
            <a:ext cx="469385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177281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897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20960"/>
            <a:ext cx="5631641" cy="666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14096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х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64904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х+30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3640" y="1772816"/>
            <a:ext cx="3240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х+х+30=180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2х=150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smtClean="0">
                <a:solidFill>
                  <a:srgbClr val="FF0000"/>
                </a:solidFill>
              </a:rPr>
              <a:t>х=75</a:t>
            </a:r>
            <a:r>
              <a:rPr lang="ru-RU" sz="4000" baseline="30000" dirty="0" smtClean="0">
                <a:solidFill>
                  <a:srgbClr val="FF0000"/>
                </a:solidFill>
              </a:rPr>
              <a:t>0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1=75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 smtClean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2=105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3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38308" y="1124744"/>
            <a:ext cx="3240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1=60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2=120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3=60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4=120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5=120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6=60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7=120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8=60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188640"/>
            <a:ext cx="549067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9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38308" y="1124744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1=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3=40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DEF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=1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15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881"/>
            <a:ext cx="5436096" cy="689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3808" y="3501008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4308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ерСер\Desktop\5093075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420" y="-1"/>
            <a:ext cx="9172420" cy="687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475656" y="2276872"/>
            <a:ext cx="5976664" cy="41044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83768" y="2060848"/>
            <a:ext cx="6480720" cy="25922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5536" y="2276872"/>
            <a:ext cx="8496944" cy="18722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563888" y="3212976"/>
            <a:ext cx="3240360" cy="12961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43808" y="278092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25</a:t>
            </a:r>
            <a:r>
              <a:rPr lang="ru-RU" sz="4000" b="1" baseline="30000" dirty="0" smtClean="0"/>
              <a:t>0</a:t>
            </a:r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652120" y="364502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125</a:t>
            </a:r>
            <a:r>
              <a:rPr lang="ru-RU" sz="4000" b="1" baseline="30000" dirty="0" smtClean="0"/>
              <a:t>0</a:t>
            </a:r>
            <a:endParaRPr lang="ru-RU" sz="4000" b="1" dirty="0"/>
          </a:p>
        </p:txBody>
      </p:sp>
      <p:sp>
        <p:nvSpPr>
          <p:cNvPr id="29" name="Дуга 28"/>
          <p:cNvSpPr/>
          <p:nvPr/>
        </p:nvSpPr>
        <p:spPr>
          <a:xfrm rot="3981236">
            <a:off x="2369232" y="2611847"/>
            <a:ext cx="432048" cy="5040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8411877">
            <a:off x="5888726" y="3184169"/>
            <a:ext cx="534758" cy="482871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8411877">
            <a:off x="5774602" y="3092853"/>
            <a:ext cx="763150" cy="658944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635896" y="249289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25</a:t>
            </a:r>
            <a:r>
              <a:rPr lang="ru-RU" sz="4000" b="1" baseline="30000" dirty="0" smtClean="0"/>
              <a:t>0</a:t>
            </a:r>
            <a:endParaRPr lang="ru-RU" sz="4000" b="1" dirty="0"/>
          </a:p>
        </p:txBody>
      </p:sp>
      <p:sp>
        <p:nvSpPr>
          <p:cNvPr id="39" name="Дуга 38"/>
          <p:cNvSpPr/>
          <p:nvPr/>
        </p:nvSpPr>
        <p:spPr>
          <a:xfrm rot="14521862">
            <a:off x="4385456" y="2827872"/>
            <a:ext cx="432048" cy="50405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644008" y="314096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?</a:t>
            </a:r>
            <a:endParaRPr lang="ru-RU" sz="5400" b="1" dirty="0"/>
          </a:p>
        </p:txBody>
      </p:sp>
      <p:sp>
        <p:nvSpPr>
          <p:cNvPr id="43" name="Дуга 42"/>
          <p:cNvSpPr/>
          <p:nvPr/>
        </p:nvSpPr>
        <p:spPr>
          <a:xfrm rot="13388502">
            <a:off x="5312885" y="3330542"/>
            <a:ext cx="534758" cy="48287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13388502">
            <a:off x="5456901" y="3330543"/>
            <a:ext cx="534758" cy="482871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13388502">
            <a:off x="5170634" y="3223455"/>
            <a:ext cx="728259" cy="699122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804248" y="573325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8316416" y="4149080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  <a:endParaRPr lang="ru-RU" sz="4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915816" y="407707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</a:t>
            </a:r>
            <a:endParaRPr lang="ru-RU" sz="4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-7849" y="2060848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</a:t>
            </a:r>
            <a:endParaRPr lang="ru-RU" sz="4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339752" y="263691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  <a:endParaRPr lang="ru-RU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940152" y="335699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ru-RU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436096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  <a:endParaRPr lang="ru-RU" sz="28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427984" y="278092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</a:t>
            </a:r>
            <a:endParaRPr lang="ru-RU" sz="2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07504" y="5085184"/>
            <a:ext cx="85689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1=</a:t>
            </a:r>
            <a:r>
              <a:rPr lang="en-US" sz="4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4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=25</a:t>
            </a:r>
            <a:r>
              <a:rPr lang="ru-RU" sz="4400" b="1" baseline="30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как накрест лежащие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3=180</a:t>
            </a:r>
            <a:r>
              <a:rPr lang="ru-RU" sz="4400" b="1" baseline="30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-125</a:t>
            </a:r>
            <a:r>
              <a:rPr lang="ru-RU" sz="4400" b="1" baseline="30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-25</a:t>
            </a:r>
            <a:r>
              <a:rPr lang="ru-RU" sz="4400" b="1" baseline="30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ru-RU" sz="4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=30</a:t>
            </a:r>
            <a:r>
              <a:rPr lang="ru-RU" sz="4400" b="1" baseline="30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7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29" grpId="0" animBg="1"/>
      <p:bldP spid="32" grpId="0" animBg="1"/>
      <p:bldP spid="33" grpId="0" animBg="1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5689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u="sng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Font typeface="Arial" pitchFamily="34" charset="0"/>
              <a:buChar char="•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Составить кроссворд по теме « Параллельные прямые» </a:t>
            </a:r>
          </a:p>
        </p:txBody>
      </p:sp>
    </p:spTree>
    <p:extLst>
      <p:ext uri="{BB962C8B-B14F-4D97-AF65-F5344CB8AC3E}">
        <p14:creationId xmlns:p14="http://schemas.microsoft.com/office/powerpoint/2010/main" val="78168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ages.myshared.ru/5/494602/slide_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9756" y="188640"/>
            <a:ext cx="7342318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5589240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Ответ: 1,3,4,5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548680"/>
            <a:ext cx="85689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Сформулируйте теоремы об углах, образованных двумя параллельными прямыми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секущей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251520" y="188640"/>
            <a:ext cx="8568952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||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4= 55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, найдите остальные углы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899591" y="1484784"/>
            <a:ext cx="5124569" cy="4320481"/>
            <a:chOff x="3771900" y="2765685"/>
            <a:chExt cx="1600200" cy="1349115"/>
          </a:xfrm>
        </p:grpSpPr>
        <p:sp>
          <p:nvSpPr>
            <p:cNvPr id="39" name="AutoShape 43"/>
            <p:cNvSpPr>
              <a:spLocks noChangeAspect="1" noChangeArrowheads="1" noTextEdit="1"/>
            </p:cNvSpPr>
            <p:nvPr/>
          </p:nvSpPr>
          <p:spPr bwMode="auto">
            <a:xfrm>
              <a:off x="3771900" y="2857500"/>
              <a:ext cx="1600200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40" name="Line 44"/>
            <p:cNvCxnSpPr/>
            <p:nvPr/>
          </p:nvCxnSpPr>
          <p:spPr bwMode="auto">
            <a:xfrm>
              <a:off x="4000500" y="3200400"/>
              <a:ext cx="12573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45"/>
            <p:cNvCxnSpPr/>
            <p:nvPr/>
          </p:nvCxnSpPr>
          <p:spPr bwMode="auto">
            <a:xfrm>
              <a:off x="4000500" y="3771900"/>
              <a:ext cx="1257300" cy="6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46"/>
            <p:cNvCxnSpPr/>
            <p:nvPr/>
          </p:nvCxnSpPr>
          <p:spPr bwMode="auto">
            <a:xfrm flipH="1">
              <a:off x="4324350" y="2943225"/>
              <a:ext cx="571500" cy="1143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4536399" y="3192905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 dirty="0">
                  <a:effectLst/>
                  <a:latin typeface="Calibri"/>
                  <a:ea typeface="Calibri"/>
                  <a:cs typeface="Times New Roman"/>
                </a:rPr>
                <a:t>1</a:t>
              </a:r>
              <a:endParaRPr lang="ru-RU" sz="3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" name="Text Box 48"/>
            <p:cNvSpPr txBox="1">
              <a:spLocks noChangeArrowheads="1"/>
            </p:cNvSpPr>
            <p:nvPr/>
          </p:nvSpPr>
          <p:spPr bwMode="auto">
            <a:xfrm>
              <a:off x="4334031" y="3552669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6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Text Box 49"/>
            <p:cNvSpPr txBox="1">
              <a:spLocks noChangeArrowheads="1"/>
            </p:cNvSpPr>
            <p:nvPr/>
          </p:nvSpPr>
          <p:spPr bwMode="auto">
            <a:xfrm>
              <a:off x="4041723" y="2968052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0">
                  <a:effectLst/>
                  <a:latin typeface="Calibri"/>
                  <a:ea typeface="Calibri"/>
                  <a:cs typeface="Times New Roman"/>
                </a:rPr>
                <a:t>a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Text Box 50"/>
            <p:cNvSpPr txBox="1">
              <a:spLocks noChangeArrowheads="1"/>
            </p:cNvSpPr>
            <p:nvPr/>
          </p:nvSpPr>
          <p:spPr bwMode="auto">
            <a:xfrm>
              <a:off x="4041723" y="3552669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0">
                  <a:effectLst/>
                  <a:latin typeface="Calibri"/>
                  <a:ea typeface="Calibri"/>
                  <a:cs typeface="Times New Roman"/>
                </a:rPr>
                <a:t>b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Text Box 51"/>
            <p:cNvSpPr txBox="1">
              <a:spLocks noChangeArrowheads="1"/>
            </p:cNvSpPr>
            <p:nvPr/>
          </p:nvSpPr>
          <p:spPr bwMode="auto">
            <a:xfrm>
              <a:off x="4896163" y="2765685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4000">
                  <a:effectLst/>
                  <a:latin typeface="Calibri"/>
                  <a:ea typeface="Calibri"/>
                  <a:cs typeface="Times New Roman"/>
                </a:rPr>
                <a:t>c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auto">
            <a:xfrm>
              <a:off x="4581369" y="3552669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2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Text Box 53"/>
            <p:cNvSpPr txBox="1">
              <a:spLocks noChangeArrowheads="1"/>
            </p:cNvSpPr>
            <p:nvPr/>
          </p:nvSpPr>
          <p:spPr bwMode="auto">
            <a:xfrm>
              <a:off x="4738766" y="3192905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5</a:t>
              </a:r>
              <a:endPara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50" name="Text Box 54"/>
            <p:cNvSpPr txBox="1">
              <a:spLocks noChangeArrowheads="1"/>
            </p:cNvSpPr>
            <p:nvPr/>
          </p:nvSpPr>
          <p:spPr bwMode="auto">
            <a:xfrm>
              <a:off x="4851192" y="2968052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4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Text Box 55"/>
            <p:cNvSpPr txBox="1">
              <a:spLocks noChangeArrowheads="1"/>
            </p:cNvSpPr>
            <p:nvPr/>
          </p:nvSpPr>
          <p:spPr bwMode="auto">
            <a:xfrm>
              <a:off x="4626340" y="2990538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3</a:t>
              </a:r>
              <a:endParaRPr lang="ru-RU" sz="32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Text Box 56"/>
            <p:cNvSpPr txBox="1">
              <a:spLocks noChangeArrowheads="1"/>
            </p:cNvSpPr>
            <p:nvPr/>
          </p:nvSpPr>
          <p:spPr bwMode="auto">
            <a:xfrm>
              <a:off x="4468943" y="3755036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 dirty="0">
                  <a:effectLst/>
                  <a:latin typeface="Calibri"/>
                  <a:ea typeface="Calibri"/>
                  <a:cs typeface="Times New Roman"/>
                </a:rPr>
                <a:t>8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 dirty="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  <p:sp>
          <p:nvSpPr>
            <p:cNvPr id="53" name="Text Box 57"/>
            <p:cNvSpPr txBox="1">
              <a:spLocks noChangeArrowheads="1"/>
            </p:cNvSpPr>
            <p:nvPr/>
          </p:nvSpPr>
          <p:spPr bwMode="auto">
            <a:xfrm>
              <a:off x="4244091" y="3755036"/>
              <a:ext cx="2286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7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4000">
                  <a:effectLst/>
                  <a:latin typeface="Calibri"/>
                  <a:ea typeface="Calibri"/>
                  <a:cs typeface="Times New Roman"/>
                </a:rPr>
                <a:t> </a:t>
              </a:r>
            </a:p>
          </p:txBody>
        </p:sp>
      </p:grp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5940152" y="1340768"/>
            <a:ext cx="244827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1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ru-RU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55</a:t>
            </a:r>
            <a:r>
              <a:rPr lang="ru-RU" sz="4000" baseline="30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ru-RU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55</a:t>
            </a:r>
            <a:r>
              <a:rPr lang="ru-RU" sz="4000" baseline="30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3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ru-RU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4=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en-US" sz="4000" baseline="30000" dirty="0" smtClean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5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6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7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ru-RU" sz="4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55</a:t>
            </a:r>
            <a:r>
              <a:rPr lang="ru-RU" sz="4000" baseline="30000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ru-RU" sz="4000" dirty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8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4000" baseline="30000" dirty="0" smtClean="0">
                <a:latin typeface="Calibri" pitchFamily="34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0</a:t>
            </a:r>
            <a:endParaRPr lang="en-US" sz="4000" dirty="0" smtClean="0"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281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Ответ: 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155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Ответ </a:t>
            </a:r>
            <a:r>
              <a:rPr lang="en-US" sz="7200" dirty="0" smtClean="0"/>
              <a:t>b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Ответ :  с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Не пересекаются</a:t>
            </a:r>
          </a:p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Равна 180 </a:t>
            </a:r>
          </a:p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34</a:t>
            </a:r>
          </a:p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Углы равны</a:t>
            </a:r>
          </a:p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lvl="2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264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№1</vt:lpstr>
      <vt:lpstr>Задача №2</vt:lpstr>
      <vt:lpstr>Задача №3</vt:lpstr>
      <vt:lpstr>Задача №4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СерСер</dc:creator>
  <cp:lastModifiedBy>sosh1dzer</cp:lastModifiedBy>
  <cp:revision>21</cp:revision>
  <dcterms:created xsi:type="dcterms:W3CDTF">2017-02-15T15:20:27Z</dcterms:created>
  <dcterms:modified xsi:type="dcterms:W3CDTF">2022-09-16T06:59:26Z</dcterms:modified>
</cp:coreProperties>
</file>