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>
      <p:cViewPr>
        <p:scale>
          <a:sx n="66" d="100"/>
          <a:sy n="66" d="100"/>
        </p:scale>
        <p:origin x="-2934" y="-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D418B0-ACFC-468E-AA9B-E6B322A706C5}" type="doc">
      <dgm:prSet loTypeId="urn:microsoft.com/office/officeart/2005/8/layout/cycle2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074799-71D5-4A0B-8743-8C16DCCE114E}">
      <dgm:prSet phldrT="[Текст]"/>
      <dgm:spPr/>
      <dgm:t>
        <a:bodyPr/>
        <a:lstStyle/>
        <a:p>
          <a:r>
            <a:rPr lang="ru-RU" dirty="0" smtClean="0"/>
            <a:t>Рождение идей</a:t>
          </a:r>
          <a:endParaRPr lang="ru-RU" dirty="0"/>
        </a:p>
      </dgm:t>
    </dgm:pt>
    <dgm:pt modelId="{2E249B05-8E61-450D-8310-86471C250A8F}" type="parTrans" cxnId="{DF292B60-191F-410A-BBA1-5B0402A7EED7}">
      <dgm:prSet/>
      <dgm:spPr/>
      <dgm:t>
        <a:bodyPr/>
        <a:lstStyle/>
        <a:p>
          <a:endParaRPr lang="ru-RU"/>
        </a:p>
      </dgm:t>
    </dgm:pt>
    <dgm:pt modelId="{E2D42BED-C4B2-4127-B1EF-C7F40FBC3D5F}" type="sibTrans" cxnId="{DF292B60-191F-410A-BBA1-5B0402A7EED7}">
      <dgm:prSet/>
      <dgm:spPr/>
      <dgm:t>
        <a:bodyPr/>
        <a:lstStyle/>
        <a:p>
          <a:endParaRPr lang="ru-RU"/>
        </a:p>
      </dgm:t>
    </dgm:pt>
    <dgm:pt modelId="{4FF75E83-5952-4E15-BCC8-B5C220A579A4}">
      <dgm:prSet phldrT="[Текст]"/>
      <dgm:spPr/>
      <dgm:t>
        <a:bodyPr/>
        <a:lstStyle/>
        <a:p>
          <a:r>
            <a:rPr lang="ru-RU" dirty="0" smtClean="0"/>
            <a:t>Подготовка</a:t>
          </a:r>
          <a:endParaRPr lang="ru-RU" dirty="0"/>
        </a:p>
      </dgm:t>
    </dgm:pt>
    <dgm:pt modelId="{E0F75C17-24D9-46E6-A5A4-EACDD7468110}" type="parTrans" cxnId="{D87DE059-3AB7-431C-98DD-ACC08A73F61F}">
      <dgm:prSet/>
      <dgm:spPr/>
      <dgm:t>
        <a:bodyPr/>
        <a:lstStyle/>
        <a:p>
          <a:endParaRPr lang="ru-RU"/>
        </a:p>
      </dgm:t>
    </dgm:pt>
    <dgm:pt modelId="{0F6349B4-548C-4DD4-B804-5E5B3CC86C49}" type="sibTrans" cxnId="{D87DE059-3AB7-431C-98DD-ACC08A73F61F}">
      <dgm:prSet/>
      <dgm:spPr/>
      <dgm:t>
        <a:bodyPr/>
        <a:lstStyle/>
        <a:p>
          <a:endParaRPr lang="ru-RU"/>
        </a:p>
      </dgm:t>
    </dgm:pt>
    <dgm:pt modelId="{9A73F5F3-500F-4D92-974C-CFCAE3A83154}">
      <dgm:prSet phldrT="[Текст]"/>
      <dgm:spPr/>
      <dgm:t>
        <a:bodyPr/>
        <a:lstStyle/>
        <a:p>
          <a:r>
            <a:rPr lang="ru-RU" dirty="0" smtClean="0"/>
            <a:t>Событие</a:t>
          </a:r>
          <a:endParaRPr lang="ru-RU" dirty="0"/>
        </a:p>
      </dgm:t>
    </dgm:pt>
    <dgm:pt modelId="{22FBC28D-8147-442A-81BB-B98B9E5CFB7B}" type="parTrans" cxnId="{D987F664-85C4-4096-BC87-C4AC2F578596}">
      <dgm:prSet/>
      <dgm:spPr/>
      <dgm:t>
        <a:bodyPr/>
        <a:lstStyle/>
        <a:p>
          <a:endParaRPr lang="ru-RU"/>
        </a:p>
      </dgm:t>
    </dgm:pt>
    <dgm:pt modelId="{D588E30F-F298-4F98-B0D2-73A1611F2FEE}" type="sibTrans" cxnId="{D987F664-85C4-4096-BC87-C4AC2F578596}">
      <dgm:prSet/>
      <dgm:spPr/>
      <dgm:t>
        <a:bodyPr/>
        <a:lstStyle/>
        <a:p>
          <a:endParaRPr lang="ru-RU"/>
        </a:p>
      </dgm:t>
    </dgm:pt>
    <dgm:pt modelId="{1AEAFF40-EC2B-4B24-A168-C32E94F31973}">
      <dgm:prSet phldrT="[Текст]"/>
      <dgm:spPr/>
      <dgm:t>
        <a:bodyPr/>
        <a:lstStyle/>
        <a:p>
          <a:r>
            <a:rPr lang="ru-RU" dirty="0" smtClean="0"/>
            <a:t>Рефлексия</a:t>
          </a:r>
          <a:endParaRPr lang="ru-RU" dirty="0"/>
        </a:p>
      </dgm:t>
    </dgm:pt>
    <dgm:pt modelId="{F5CCABE0-2E8B-46C7-B3EA-F80C12A6E4A1}" type="parTrans" cxnId="{1ECE6678-42C1-429D-9A96-855C9E38F5B7}">
      <dgm:prSet/>
      <dgm:spPr/>
      <dgm:t>
        <a:bodyPr/>
        <a:lstStyle/>
        <a:p>
          <a:endParaRPr lang="ru-RU"/>
        </a:p>
      </dgm:t>
    </dgm:pt>
    <dgm:pt modelId="{6819B785-2CB9-451C-8416-5646A01E5044}" type="sibTrans" cxnId="{1ECE6678-42C1-429D-9A96-855C9E38F5B7}">
      <dgm:prSet/>
      <dgm:spPr/>
      <dgm:t>
        <a:bodyPr/>
        <a:lstStyle/>
        <a:p>
          <a:endParaRPr lang="ru-RU"/>
        </a:p>
      </dgm:t>
    </dgm:pt>
    <dgm:pt modelId="{406DAE60-55E6-478A-B825-4559CD273B6E}" type="pres">
      <dgm:prSet presAssocID="{0BD418B0-ACFC-468E-AA9B-E6B322A706C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1D8122-4EAB-4BA0-A883-440F54A983B1}" type="pres">
      <dgm:prSet presAssocID="{01074799-71D5-4A0B-8743-8C16DCCE114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B584ED-724E-481F-9029-D2DC19658117}" type="pres">
      <dgm:prSet presAssocID="{E2D42BED-C4B2-4127-B1EF-C7F40FBC3D5F}" presName="sibTrans" presStyleLbl="sibTrans2D1" presStyleIdx="0" presStyleCnt="4"/>
      <dgm:spPr/>
      <dgm:t>
        <a:bodyPr/>
        <a:lstStyle/>
        <a:p>
          <a:endParaRPr lang="ru-RU"/>
        </a:p>
      </dgm:t>
    </dgm:pt>
    <dgm:pt modelId="{82EDFE9C-D6C9-4BB6-B5EE-B60C4589CFCA}" type="pres">
      <dgm:prSet presAssocID="{E2D42BED-C4B2-4127-B1EF-C7F40FBC3D5F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B06B1359-DB14-45CC-983F-47FE750EDCE0}" type="pres">
      <dgm:prSet presAssocID="{4FF75E83-5952-4E15-BCC8-B5C220A579A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45E934-00CE-4DA4-87FC-7A1179AA5081}" type="pres">
      <dgm:prSet presAssocID="{0F6349B4-548C-4DD4-B804-5E5B3CC86C49}" presName="sibTrans" presStyleLbl="sibTrans2D1" presStyleIdx="1" presStyleCnt="4"/>
      <dgm:spPr/>
      <dgm:t>
        <a:bodyPr/>
        <a:lstStyle/>
        <a:p>
          <a:endParaRPr lang="ru-RU"/>
        </a:p>
      </dgm:t>
    </dgm:pt>
    <dgm:pt modelId="{B84D9F74-677E-4C3E-97C6-605CFA7DEA33}" type="pres">
      <dgm:prSet presAssocID="{0F6349B4-548C-4DD4-B804-5E5B3CC86C49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8B51B006-C4AB-4DD2-8FE8-2CC6FE3467E1}" type="pres">
      <dgm:prSet presAssocID="{9A73F5F3-500F-4D92-974C-CFCAE3A831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67EFCD-866E-4B5E-958A-36A5D82DB334}" type="pres">
      <dgm:prSet presAssocID="{D588E30F-F298-4F98-B0D2-73A1611F2FEE}" presName="sibTrans" presStyleLbl="sibTrans2D1" presStyleIdx="2" presStyleCnt="4"/>
      <dgm:spPr/>
      <dgm:t>
        <a:bodyPr/>
        <a:lstStyle/>
        <a:p>
          <a:endParaRPr lang="ru-RU"/>
        </a:p>
      </dgm:t>
    </dgm:pt>
    <dgm:pt modelId="{1EB24FAC-44EC-45A8-B917-03F6CFF2C98A}" type="pres">
      <dgm:prSet presAssocID="{D588E30F-F298-4F98-B0D2-73A1611F2FEE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C4545B3B-6ADC-4B21-A3F9-A4AA0D7BF70D}" type="pres">
      <dgm:prSet presAssocID="{1AEAFF40-EC2B-4B24-A168-C32E94F3197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FE621-451D-416A-BB26-89FB46E27DCA}" type="pres">
      <dgm:prSet presAssocID="{6819B785-2CB9-451C-8416-5646A01E5044}" presName="sibTrans" presStyleLbl="sibTrans2D1" presStyleIdx="3" presStyleCnt="4"/>
      <dgm:spPr/>
      <dgm:t>
        <a:bodyPr/>
        <a:lstStyle/>
        <a:p>
          <a:endParaRPr lang="ru-RU"/>
        </a:p>
      </dgm:t>
    </dgm:pt>
    <dgm:pt modelId="{B26DCFB5-EB98-40D4-BD18-7AA4511EF177}" type="pres">
      <dgm:prSet presAssocID="{6819B785-2CB9-451C-8416-5646A01E5044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F3F1FA8C-A688-41F4-B8B8-F4F25D2A28B2}" type="presOf" srcId="{4FF75E83-5952-4E15-BCC8-B5C220A579A4}" destId="{B06B1359-DB14-45CC-983F-47FE750EDCE0}" srcOrd="0" destOrd="0" presId="urn:microsoft.com/office/officeart/2005/8/layout/cycle2"/>
    <dgm:cxn modelId="{5C24594E-7D5B-406C-BCD3-7B16C6E99AB1}" type="presOf" srcId="{0F6349B4-548C-4DD4-B804-5E5B3CC86C49}" destId="{CB45E934-00CE-4DA4-87FC-7A1179AA5081}" srcOrd="0" destOrd="0" presId="urn:microsoft.com/office/officeart/2005/8/layout/cycle2"/>
    <dgm:cxn modelId="{D987F664-85C4-4096-BC87-C4AC2F578596}" srcId="{0BD418B0-ACFC-468E-AA9B-E6B322A706C5}" destId="{9A73F5F3-500F-4D92-974C-CFCAE3A83154}" srcOrd="2" destOrd="0" parTransId="{22FBC28D-8147-442A-81BB-B98B9E5CFB7B}" sibTransId="{D588E30F-F298-4F98-B0D2-73A1611F2FEE}"/>
    <dgm:cxn modelId="{27F83A06-124B-4012-8CC0-C86016CD6EF5}" type="presOf" srcId="{D588E30F-F298-4F98-B0D2-73A1611F2FEE}" destId="{1EB24FAC-44EC-45A8-B917-03F6CFF2C98A}" srcOrd="1" destOrd="0" presId="urn:microsoft.com/office/officeart/2005/8/layout/cycle2"/>
    <dgm:cxn modelId="{6777CC33-7362-4392-A5A1-FBBC5912E854}" type="presOf" srcId="{E2D42BED-C4B2-4127-B1EF-C7F40FBC3D5F}" destId="{82EDFE9C-D6C9-4BB6-B5EE-B60C4589CFCA}" srcOrd="1" destOrd="0" presId="urn:microsoft.com/office/officeart/2005/8/layout/cycle2"/>
    <dgm:cxn modelId="{B7DDFEA6-05EA-4E25-B650-C0FC9E4B23D9}" type="presOf" srcId="{E2D42BED-C4B2-4127-B1EF-C7F40FBC3D5F}" destId="{EBB584ED-724E-481F-9029-D2DC19658117}" srcOrd="0" destOrd="0" presId="urn:microsoft.com/office/officeart/2005/8/layout/cycle2"/>
    <dgm:cxn modelId="{9446923A-F488-4122-AFC7-72D90D00FDCD}" type="presOf" srcId="{9A73F5F3-500F-4D92-974C-CFCAE3A83154}" destId="{8B51B006-C4AB-4DD2-8FE8-2CC6FE3467E1}" srcOrd="0" destOrd="0" presId="urn:microsoft.com/office/officeart/2005/8/layout/cycle2"/>
    <dgm:cxn modelId="{A26E9998-CA2C-4553-B259-AC4D438AB092}" type="presOf" srcId="{1AEAFF40-EC2B-4B24-A168-C32E94F31973}" destId="{C4545B3B-6ADC-4B21-A3F9-A4AA0D7BF70D}" srcOrd="0" destOrd="0" presId="urn:microsoft.com/office/officeart/2005/8/layout/cycle2"/>
    <dgm:cxn modelId="{F32B7469-5D96-4893-A260-DBDF6737220F}" type="presOf" srcId="{6819B785-2CB9-451C-8416-5646A01E5044}" destId="{B26DCFB5-EB98-40D4-BD18-7AA4511EF177}" srcOrd="1" destOrd="0" presId="urn:microsoft.com/office/officeart/2005/8/layout/cycle2"/>
    <dgm:cxn modelId="{A5DBA057-EB3F-4EAB-BE24-86E27B27704C}" type="presOf" srcId="{6819B785-2CB9-451C-8416-5646A01E5044}" destId="{57FFE621-451D-416A-BB26-89FB46E27DCA}" srcOrd="0" destOrd="0" presId="urn:microsoft.com/office/officeart/2005/8/layout/cycle2"/>
    <dgm:cxn modelId="{0131ED05-E1B2-4B06-84C8-33FBDD8DBDC7}" type="presOf" srcId="{0F6349B4-548C-4DD4-B804-5E5B3CC86C49}" destId="{B84D9F74-677E-4C3E-97C6-605CFA7DEA33}" srcOrd="1" destOrd="0" presId="urn:microsoft.com/office/officeart/2005/8/layout/cycle2"/>
    <dgm:cxn modelId="{FD3B8921-CE46-421E-A64D-AFD047999710}" type="presOf" srcId="{D588E30F-F298-4F98-B0D2-73A1611F2FEE}" destId="{5567EFCD-866E-4B5E-958A-36A5D82DB334}" srcOrd="0" destOrd="0" presId="urn:microsoft.com/office/officeart/2005/8/layout/cycle2"/>
    <dgm:cxn modelId="{DF292B60-191F-410A-BBA1-5B0402A7EED7}" srcId="{0BD418B0-ACFC-468E-AA9B-E6B322A706C5}" destId="{01074799-71D5-4A0B-8743-8C16DCCE114E}" srcOrd="0" destOrd="0" parTransId="{2E249B05-8E61-450D-8310-86471C250A8F}" sibTransId="{E2D42BED-C4B2-4127-B1EF-C7F40FBC3D5F}"/>
    <dgm:cxn modelId="{B822C341-6DE3-4743-831D-0E2CB4C5A25B}" type="presOf" srcId="{0BD418B0-ACFC-468E-AA9B-E6B322A706C5}" destId="{406DAE60-55E6-478A-B825-4559CD273B6E}" srcOrd="0" destOrd="0" presId="urn:microsoft.com/office/officeart/2005/8/layout/cycle2"/>
    <dgm:cxn modelId="{67DEB2EF-F75B-4BCB-B2CD-327BD0405A72}" type="presOf" srcId="{01074799-71D5-4A0B-8743-8C16DCCE114E}" destId="{2D1D8122-4EAB-4BA0-A883-440F54A983B1}" srcOrd="0" destOrd="0" presId="urn:microsoft.com/office/officeart/2005/8/layout/cycle2"/>
    <dgm:cxn modelId="{1ECE6678-42C1-429D-9A96-855C9E38F5B7}" srcId="{0BD418B0-ACFC-468E-AA9B-E6B322A706C5}" destId="{1AEAFF40-EC2B-4B24-A168-C32E94F31973}" srcOrd="3" destOrd="0" parTransId="{F5CCABE0-2E8B-46C7-B3EA-F80C12A6E4A1}" sibTransId="{6819B785-2CB9-451C-8416-5646A01E5044}"/>
    <dgm:cxn modelId="{D87DE059-3AB7-431C-98DD-ACC08A73F61F}" srcId="{0BD418B0-ACFC-468E-AA9B-E6B322A706C5}" destId="{4FF75E83-5952-4E15-BCC8-B5C220A579A4}" srcOrd="1" destOrd="0" parTransId="{E0F75C17-24D9-46E6-A5A4-EACDD7468110}" sibTransId="{0F6349B4-548C-4DD4-B804-5E5B3CC86C49}"/>
    <dgm:cxn modelId="{1643CB44-B394-4B4F-ABBB-9DE69DFA8093}" type="presParOf" srcId="{406DAE60-55E6-478A-B825-4559CD273B6E}" destId="{2D1D8122-4EAB-4BA0-A883-440F54A983B1}" srcOrd="0" destOrd="0" presId="urn:microsoft.com/office/officeart/2005/8/layout/cycle2"/>
    <dgm:cxn modelId="{47A579DF-5ADB-4774-978C-6373AFC5E90F}" type="presParOf" srcId="{406DAE60-55E6-478A-B825-4559CD273B6E}" destId="{EBB584ED-724E-481F-9029-D2DC19658117}" srcOrd="1" destOrd="0" presId="urn:microsoft.com/office/officeart/2005/8/layout/cycle2"/>
    <dgm:cxn modelId="{C1476609-598B-4382-926F-0C9C82BBA16F}" type="presParOf" srcId="{EBB584ED-724E-481F-9029-D2DC19658117}" destId="{82EDFE9C-D6C9-4BB6-B5EE-B60C4589CFCA}" srcOrd="0" destOrd="0" presId="urn:microsoft.com/office/officeart/2005/8/layout/cycle2"/>
    <dgm:cxn modelId="{ABF543AC-1065-40FF-B057-7DC3A74BC72A}" type="presParOf" srcId="{406DAE60-55E6-478A-B825-4559CD273B6E}" destId="{B06B1359-DB14-45CC-983F-47FE750EDCE0}" srcOrd="2" destOrd="0" presId="urn:microsoft.com/office/officeart/2005/8/layout/cycle2"/>
    <dgm:cxn modelId="{B550C62F-81FC-4DB1-9864-C1A121FB5640}" type="presParOf" srcId="{406DAE60-55E6-478A-B825-4559CD273B6E}" destId="{CB45E934-00CE-4DA4-87FC-7A1179AA5081}" srcOrd="3" destOrd="0" presId="urn:microsoft.com/office/officeart/2005/8/layout/cycle2"/>
    <dgm:cxn modelId="{09479E56-3FBC-40C1-9A0E-6FB185D72395}" type="presParOf" srcId="{CB45E934-00CE-4DA4-87FC-7A1179AA5081}" destId="{B84D9F74-677E-4C3E-97C6-605CFA7DEA33}" srcOrd="0" destOrd="0" presId="urn:microsoft.com/office/officeart/2005/8/layout/cycle2"/>
    <dgm:cxn modelId="{301A9EA7-84AF-4B62-B926-8F2DBBFD589E}" type="presParOf" srcId="{406DAE60-55E6-478A-B825-4559CD273B6E}" destId="{8B51B006-C4AB-4DD2-8FE8-2CC6FE3467E1}" srcOrd="4" destOrd="0" presId="urn:microsoft.com/office/officeart/2005/8/layout/cycle2"/>
    <dgm:cxn modelId="{A0D532C4-B840-4F14-B4A1-35A23B0FA332}" type="presParOf" srcId="{406DAE60-55E6-478A-B825-4559CD273B6E}" destId="{5567EFCD-866E-4B5E-958A-36A5D82DB334}" srcOrd="5" destOrd="0" presId="urn:microsoft.com/office/officeart/2005/8/layout/cycle2"/>
    <dgm:cxn modelId="{BD4831D9-B0CA-4052-BDB2-3EA408BE8F59}" type="presParOf" srcId="{5567EFCD-866E-4B5E-958A-36A5D82DB334}" destId="{1EB24FAC-44EC-45A8-B917-03F6CFF2C98A}" srcOrd="0" destOrd="0" presId="urn:microsoft.com/office/officeart/2005/8/layout/cycle2"/>
    <dgm:cxn modelId="{A1506F43-FAD4-4803-A37E-60D01FFE6C55}" type="presParOf" srcId="{406DAE60-55E6-478A-B825-4559CD273B6E}" destId="{C4545B3B-6ADC-4B21-A3F9-A4AA0D7BF70D}" srcOrd="6" destOrd="0" presId="urn:microsoft.com/office/officeart/2005/8/layout/cycle2"/>
    <dgm:cxn modelId="{CC0E33F3-08A7-4886-A055-3A2B1A3255B5}" type="presParOf" srcId="{406DAE60-55E6-478A-B825-4559CD273B6E}" destId="{57FFE621-451D-416A-BB26-89FB46E27DCA}" srcOrd="7" destOrd="0" presId="urn:microsoft.com/office/officeart/2005/8/layout/cycle2"/>
    <dgm:cxn modelId="{621CE60E-F8A5-477D-AA4D-482B11063289}" type="presParOf" srcId="{57FFE621-451D-416A-BB26-89FB46E27DCA}" destId="{B26DCFB5-EB98-40D4-BD18-7AA4511EF17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FEF5D8-E5A7-4EF0-888E-958C5DDFFE0B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D23A255-D8CF-47E1-909C-8E3F95349B81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2060"/>
              </a:solidFill>
            </a:rPr>
            <a:t>Совет старшеклассников</a:t>
          </a:r>
          <a:endParaRPr lang="ru-RU" sz="1400" dirty="0">
            <a:solidFill>
              <a:srgbClr val="002060"/>
            </a:solidFill>
          </a:endParaRPr>
        </a:p>
      </dgm:t>
    </dgm:pt>
    <dgm:pt modelId="{AE9AC0C8-8E2B-4211-AEAE-2C561CBE9A97}" type="parTrans" cxnId="{64A46918-F7D4-4ABE-B778-235D45E6B1C7}">
      <dgm:prSet/>
      <dgm:spPr/>
      <dgm:t>
        <a:bodyPr/>
        <a:lstStyle/>
        <a:p>
          <a:endParaRPr lang="ru-RU"/>
        </a:p>
      </dgm:t>
    </dgm:pt>
    <dgm:pt modelId="{613AB470-50C0-4C60-9C1A-0EE21F51468D}" type="sibTrans" cxnId="{64A46918-F7D4-4ABE-B778-235D45E6B1C7}">
      <dgm:prSet/>
      <dgm:spPr/>
      <dgm:t>
        <a:bodyPr/>
        <a:lstStyle/>
        <a:p>
          <a:endParaRPr lang="ru-RU"/>
        </a:p>
      </dgm:t>
    </dgm:pt>
    <dgm:pt modelId="{BE57E6F5-36F8-40E1-B05D-5FF4EE4EDE78}">
      <dgm:prSet phldrT="[Текст]"/>
      <dgm:spPr/>
      <dgm:t>
        <a:bodyPr/>
        <a:lstStyle/>
        <a:p>
          <a:r>
            <a:rPr lang="ru-RU" dirty="0" smtClean="0"/>
            <a:t>Генерация идей по поводу тематики и формата</a:t>
          </a:r>
          <a:endParaRPr lang="ru-RU" dirty="0"/>
        </a:p>
      </dgm:t>
    </dgm:pt>
    <dgm:pt modelId="{DB06922B-33C9-408C-9428-C8B23A7CC88A}" type="parTrans" cxnId="{F06BF977-7EC2-4EAA-AED5-DB0C304E1238}">
      <dgm:prSet/>
      <dgm:spPr/>
      <dgm:t>
        <a:bodyPr/>
        <a:lstStyle/>
        <a:p>
          <a:endParaRPr lang="ru-RU"/>
        </a:p>
      </dgm:t>
    </dgm:pt>
    <dgm:pt modelId="{165576E3-1F04-4FC7-96FB-D1370E8CC6B5}" type="sibTrans" cxnId="{F06BF977-7EC2-4EAA-AED5-DB0C304E1238}">
      <dgm:prSet/>
      <dgm:spPr/>
      <dgm:t>
        <a:bodyPr/>
        <a:lstStyle/>
        <a:p>
          <a:endParaRPr lang="ru-RU"/>
        </a:p>
      </dgm:t>
    </dgm:pt>
    <dgm:pt modelId="{8BD24BEC-1224-4025-B12B-63523364A2F0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002060"/>
              </a:solidFill>
            </a:rPr>
            <a:t>Педагогический Управляющий Советы </a:t>
          </a:r>
          <a:endParaRPr lang="ru-RU" sz="1200" dirty="0">
            <a:solidFill>
              <a:srgbClr val="002060"/>
            </a:solidFill>
          </a:endParaRPr>
        </a:p>
      </dgm:t>
    </dgm:pt>
    <dgm:pt modelId="{1258D1CC-2936-4FC4-AF8A-4F672AE122B7}" type="parTrans" cxnId="{44CD0228-5ED9-4FC7-83DC-311F621E9784}">
      <dgm:prSet/>
      <dgm:spPr/>
      <dgm:t>
        <a:bodyPr/>
        <a:lstStyle/>
        <a:p>
          <a:endParaRPr lang="ru-RU"/>
        </a:p>
      </dgm:t>
    </dgm:pt>
    <dgm:pt modelId="{6C5D9F2C-B662-4AFE-8C9A-2234FAD0F6E2}" type="sibTrans" cxnId="{44CD0228-5ED9-4FC7-83DC-311F621E9784}">
      <dgm:prSet/>
      <dgm:spPr/>
      <dgm:t>
        <a:bodyPr/>
        <a:lstStyle/>
        <a:p>
          <a:endParaRPr lang="ru-RU"/>
        </a:p>
      </dgm:t>
    </dgm:pt>
    <dgm:pt modelId="{4A27F845-A701-47B6-A49B-D0C1CF083787}">
      <dgm:prSet phldrT="[Текст]"/>
      <dgm:spPr/>
      <dgm:t>
        <a:bodyPr/>
        <a:lstStyle/>
        <a:p>
          <a:r>
            <a:rPr lang="ru-RU" dirty="0" smtClean="0"/>
            <a:t>Согласование содержательных и организационных вопросов</a:t>
          </a:r>
          <a:endParaRPr lang="ru-RU" dirty="0"/>
        </a:p>
      </dgm:t>
    </dgm:pt>
    <dgm:pt modelId="{31B8B89E-E402-430E-BEE2-26A52ACB3C0D}" type="parTrans" cxnId="{7CF5FD9D-B1A5-423C-ABEF-7100E039461B}">
      <dgm:prSet/>
      <dgm:spPr/>
      <dgm:t>
        <a:bodyPr/>
        <a:lstStyle/>
        <a:p>
          <a:endParaRPr lang="ru-RU"/>
        </a:p>
      </dgm:t>
    </dgm:pt>
    <dgm:pt modelId="{9C5004FB-A03F-4EB1-85A8-D449F55880EB}" type="sibTrans" cxnId="{7CF5FD9D-B1A5-423C-ABEF-7100E039461B}">
      <dgm:prSet/>
      <dgm:spPr/>
      <dgm:t>
        <a:bodyPr/>
        <a:lstStyle/>
        <a:p>
          <a:endParaRPr lang="ru-RU"/>
        </a:p>
      </dgm:t>
    </dgm:pt>
    <dgm:pt modelId="{78F5D4B9-3C90-4491-B07F-C2C2BF83E6E9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Классы</a:t>
          </a:r>
          <a:endParaRPr lang="ru-RU" dirty="0">
            <a:solidFill>
              <a:srgbClr val="002060"/>
            </a:solidFill>
          </a:endParaRPr>
        </a:p>
      </dgm:t>
    </dgm:pt>
    <dgm:pt modelId="{7774133A-E99E-45E6-817D-66B03D81A000}" type="parTrans" cxnId="{A3DB16D6-0235-4179-84D3-819770C9245F}">
      <dgm:prSet/>
      <dgm:spPr/>
      <dgm:t>
        <a:bodyPr/>
        <a:lstStyle/>
        <a:p>
          <a:endParaRPr lang="ru-RU"/>
        </a:p>
      </dgm:t>
    </dgm:pt>
    <dgm:pt modelId="{428678C9-21EE-410F-9FBC-D9C6864C45C9}" type="sibTrans" cxnId="{A3DB16D6-0235-4179-84D3-819770C9245F}">
      <dgm:prSet/>
      <dgm:spPr/>
      <dgm:t>
        <a:bodyPr/>
        <a:lstStyle/>
        <a:p>
          <a:endParaRPr lang="ru-RU"/>
        </a:p>
      </dgm:t>
    </dgm:pt>
    <dgm:pt modelId="{9821D9AD-3345-4160-A58C-4336981D2782}">
      <dgm:prSet phldrT="[Текст]"/>
      <dgm:spPr/>
      <dgm:t>
        <a:bodyPr/>
        <a:lstStyle/>
        <a:p>
          <a:r>
            <a:rPr lang="ru-RU" dirty="0" smtClean="0"/>
            <a:t>Разработка идеи танца, обсуждение  костюмов, реквизита</a:t>
          </a:r>
          <a:endParaRPr lang="ru-RU" dirty="0"/>
        </a:p>
      </dgm:t>
    </dgm:pt>
    <dgm:pt modelId="{ABD683D4-B1BC-4816-9339-5D1FC589E45B}" type="parTrans" cxnId="{06CB4092-4385-4915-A0FC-E51FB60EEBF0}">
      <dgm:prSet/>
      <dgm:spPr/>
      <dgm:t>
        <a:bodyPr/>
        <a:lstStyle/>
        <a:p>
          <a:endParaRPr lang="ru-RU"/>
        </a:p>
      </dgm:t>
    </dgm:pt>
    <dgm:pt modelId="{5E893E73-A4BC-446E-9169-5FA0FA9CDCDF}" type="sibTrans" cxnId="{06CB4092-4385-4915-A0FC-E51FB60EEBF0}">
      <dgm:prSet/>
      <dgm:spPr/>
      <dgm:t>
        <a:bodyPr/>
        <a:lstStyle/>
        <a:p>
          <a:endParaRPr lang="ru-RU"/>
        </a:p>
      </dgm:t>
    </dgm:pt>
    <dgm:pt modelId="{53EA5319-DCFD-4219-9B4A-F04FD5E22D44}" type="pres">
      <dgm:prSet presAssocID="{B4FEF5D8-E5A7-4EF0-888E-958C5DDFFE0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FA0EFA-FF5E-4EE3-97D0-791B24B68CF9}" type="pres">
      <dgm:prSet presAssocID="{8D23A255-D8CF-47E1-909C-8E3F95349B81}" presName="composite" presStyleCnt="0"/>
      <dgm:spPr/>
    </dgm:pt>
    <dgm:pt modelId="{6D8DB487-3432-4064-BA41-CC28C10E0E49}" type="pres">
      <dgm:prSet presAssocID="{8D23A255-D8CF-47E1-909C-8E3F95349B8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4DDDC7-97AC-43CE-86DD-EBEA8386E633}" type="pres">
      <dgm:prSet presAssocID="{8D23A255-D8CF-47E1-909C-8E3F95349B8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060EA-68B4-44F5-9013-3E426A02ECE0}" type="pres">
      <dgm:prSet presAssocID="{613AB470-50C0-4C60-9C1A-0EE21F51468D}" presName="sp" presStyleCnt="0"/>
      <dgm:spPr/>
    </dgm:pt>
    <dgm:pt modelId="{509F42C0-A00A-4D64-9697-D71625C50450}" type="pres">
      <dgm:prSet presAssocID="{8BD24BEC-1224-4025-B12B-63523364A2F0}" presName="composite" presStyleCnt="0"/>
      <dgm:spPr/>
    </dgm:pt>
    <dgm:pt modelId="{6425EC97-224B-463C-BE2C-32497ADC837B}" type="pres">
      <dgm:prSet presAssocID="{8BD24BEC-1224-4025-B12B-63523364A2F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0F9D3-FAF0-4884-B6C8-32FB481B3838}" type="pres">
      <dgm:prSet presAssocID="{8BD24BEC-1224-4025-B12B-63523364A2F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99222-644D-41C2-9495-570116163CCD}" type="pres">
      <dgm:prSet presAssocID="{6C5D9F2C-B662-4AFE-8C9A-2234FAD0F6E2}" presName="sp" presStyleCnt="0"/>
      <dgm:spPr/>
    </dgm:pt>
    <dgm:pt modelId="{25FCB721-740E-406F-970C-E3D1DD58BB1C}" type="pres">
      <dgm:prSet presAssocID="{78F5D4B9-3C90-4491-B07F-C2C2BF83E6E9}" presName="composite" presStyleCnt="0"/>
      <dgm:spPr/>
    </dgm:pt>
    <dgm:pt modelId="{D528216A-C7D2-4FD5-9D45-388D07D5ACA1}" type="pres">
      <dgm:prSet presAssocID="{78F5D4B9-3C90-4491-B07F-C2C2BF83E6E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8D19B-0972-4C52-AE0A-0A293E3CBC68}" type="pres">
      <dgm:prSet presAssocID="{78F5D4B9-3C90-4491-B07F-C2C2BF83E6E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CD0228-5ED9-4FC7-83DC-311F621E9784}" srcId="{B4FEF5D8-E5A7-4EF0-888E-958C5DDFFE0B}" destId="{8BD24BEC-1224-4025-B12B-63523364A2F0}" srcOrd="1" destOrd="0" parTransId="{1258D1CC-2936-4FC4-AF8A-4F672AE122B7}" sibTransId="{6C5D9F2C-B662-4AFE-8C9A-2234FAD0F6E2}"/>
    <dgm:cxn modelId="{81A2F843-EB44-428D-95D0-50C9EF5AEADF}" type="presOf" srcId="{9821D9AD-3345-4160-A58C-4336981D2782}" destId="{1778D19B-0972-4C52-AE0A-0A293E3CBC68}" srcOrd="0" destOrd="0" presId="urn:microsoft.com/office/officeart/2005/8/layout/chevron2"/>
    <dgm:cxn modelId="{06CB4092-4385-4915-A0FC-E51FB60EEBF0}" srcId="{78F5D4B9-3C90-4491-B07F-C2C2BF83E6E9}" destId="{9821D9AD-3345-4160-A58C-4336981D2782}" srcOrd="0" destOrd="0" parTransId="{ABD683D4-B1BC-4816-9339-5D1FC589E45B}" sibTransId="{5E893E73-A4BC-446E-9169-5FA0FA9CDCDF}"/>
    <dgm:cxn modelId="{092B9B97-1754-4D94-949A-9AABE17402A9}" type="presOf" srcId="{4A27F845-A701-47B6-A49B-D0C1CF083787}" destId="{7020F9D3-FAF0-4884-B6C8-32FB481B3838}" srcOrd="0" destOrd="0" presId="urn:microsoft.com/office/officeart/2005/8/layout/chevron2"/>
    <dgm:cxn modelId="{A3DB16D6-0235-4179-84D3-819770C9245F}" srcId="{B4FEF5D8-E5A7-4EF0-888E-958C5DDFFE0B}" destId="{78F5D4B9-3C90-4491-B07F-C2C2BF83E6E9}" srcOrd="2" destOrd="0" parTransId="{7774133A-E99E-45E6-817D-66B03D81A000}" sibTransId="{428678C9-21EE-410F-9FBC-D9C6864C45C9}"/>
    <dgm:cxn modelId="{83EE752F-73A7-43BD-92E7-67B3D5C5DA74}" type="presOf" srcId="{BE57E6F5-36F8-40E1-B05D-5FF4EE4EDE78}" destId="{324DDDC7-97AC-43CE-86DD-EBEA8386E633}" srcOrd="0" destOrd="0" presId="urn:microsoft.com/office/officeart/2005/8/layout/chevron2"/>
    <dgm:cxn modelId="{7CF5FD9D-B1A5-423C-ABEF-7100E039461B}" srcId="{8BD24BEC-1224-4025-B12B-63523364A2F0}" destId="{4A27F845-A701-47B6-A49B-D0C1CF083787}" srcOrd="0" destOrd="0" parTransId="{31B8B89E-E402-430E-BEE2-26A52ACB3C0D}" sibTransId="{9C5004FB-A03F-4EB1-85A8-D449F55880EB}"/>
    <dgm:cxn modelId="{F06BF977-7EC2-4EAA-AED5-DB0C304E1238}" srcId="{8D23A255-D8CF-47E1-909C-8E3F95349B81}" destId="{BE57E6F5-36F8-40E1-B05D-5FF4EE4EDE78}" srcOrd="0" destOrd="0" parTransId="{DB06922B-33C9-408C-9428-C8B23A7CC88A}" sibTransId="{165576E3-1F04-4FC7-96FB-D1370E8CC6B5}"/>
    <dgm:cxn modelId="{64A46918-F7D4-4ABE-B778-235D45E6B1C7}" srcId="{B4FEF5D8-E5A7-4EF0-888E-958C5DDFFE0B}" destId="{8D23A255-D8CF-47E1-909C-8E3F95349B81}" srcOrd="0" destOrd="0" parTransId="{AE9AC0C8-8E2B-4211-AEAE-2C561CBE9A97}" sibTransId="{613AB470-50C0-4C60-9C1A-0EE21F51468D}"/>
    <dgm:cxn modelId="{9DBB4559-9F81-4659-917F-0B9D741E450E}" type="presOf" srcId="{8BD24BEC-1224-4025-B12B-63523364A2F0}" destId="{6425EC97-224B-463C-BE2C-32497ADC837B}" srcOrd="0" destOrd="0" presId="urn:microsoft.com/office/officeart/2005/8/layout/chevron2"/>
    <dgm:cxn modelId="{D7EC5F3A-9510-4F9B-B059-D2A9FF224DBB}" type="presOf" srcId="{78F5D4B9-3C90-4491-B07F-C2C2BF83E6E9}" destId="{D528216A-C7D2-4FD5-9D45-388D07D5ACA1}" srcOrd="0" destOrd="0" presId="urn:microsoft.com/office/officeart/2005/8/layout/chevron2"/>
    <dgm:cxn modelId="{2C3EEA1E-198C-48BD-8E2B-576371969829}" type="presOf" srcId="{8D23A255-D8CF-47E1-909C-8E3F95349B81}" destId="{6D8DB487-3432-4064-BA41-CC28C10E0E49}" srcOrd="0" destOrd="0" presId="urn:microsoft.com/office/officeart/2005/8/layout/chevron2"/>
    <dgm:cxn modelId="{5BA71EF9-5C11-42C2-9232-A0F42A70D9A7}" type="presOf" srcId="{B4FEF5D8-E5A7-4EF0-888E-958C5DDFFE0B}" destId="{53EA5319-DCFD-4219-9B4A-F04FD5E22D44}" srcOrd="0" destOrd="0" presId="urn:microsoft.com/office/officeart/2005/8/layout/chevron2"/>
    <dgm:cxn modelId="{78E00980-3B8B-493C-A0E2-FB630702B023}" type="presParOf" srcId="{53EA5319-DCFD-4219-9B4A-F04FD5E22D44}" destId="{E4FA0EFA-FF5E-4EE3-97D0-791B24B68CF9}" srcOrd="0" destOrd="0" presId="urn:microsoft.com/office/officeart/2005/8/layout/chevron2"/>
    <dgm:cxn modelId="{B4B9A03B-FE4A-4F0B-BFD4-94F8FC751CC1}" type="presParOf" srcId="{E4FA0EFA-FF5E-4EE3-97D0-791B24B68CF9}" destId="{6D8DB487-3432-4064-BA41-CC28C10E0E49}" srcOrd="0" destOrd="0" presId="urn:microsoft.com/office/officeart/2005/8/layout/chevron2"/>
    <dgm:cxn modelId="{9003BE32-42E6-48A6-BDF6-06A9E2391A41}" type="presParOf" srcId="{E4FA0EFA-FF5E-4EE3-97D0-791B24B68CF9}" destId="{324DDDC7-97AC-43CE-86DD-EBEA8386E633}" srcOrd="1" destOrd="0" presId="urn:microsoft.com/office/officeart/2005/8/layout/chevron2"/>
    <dgm:cxn modelId="{23FD43E0-58B6-4849-ACA9-9C8CD1A81092}" type="presParOf" srcId="{53EA5319-DCFD-4219-9B4A-F04FD5E22D44}" destId="{D55060EA-68B4-44F5-9013-3E426A02ECE0}" srcOrd="1" destOrd="0" presId="urn:microsoft.com/office/officeart/2005/8/layout/chevron2"/>
    <dgm:cxn modelId="{E947AE76-BF2E-44C8-A8A7-DE70B8D0FD52}" type="presParOf" srcId="{53EA5319-DCFD-4219-9B4A-F04FD5E22D44}" destId="{509F42C0-A00A-4D64-9697-D71625C50450}" srcOrd="2" destOrd="0" presId="urn:microsoft.com/office/officeart/2005/8/layout/chevron2"/>
    <dgm:cxn modelId="{E7F737C8-6804-4373-B741-1AAB680B109F}" type="presParOf" srcId="{509F42C0-A00A-4D64-9697-D71625C50450}" destId="{6425EC97-224B-463C-BE2C-32497ADC837B}" srcOrd="0" destOrd="0" presId="urn:microsoft.com/office/officeart/2005/8/layout/chevron2"/>
    <dgm:cxn modelId="{8043AAA2-7250-4967-8AA4-07E3485797A1}" type="presParOf" srcId="{509F42C0-A00A-4D64-9697-D71625C50450}" destId="{7020F9D3-FAF0-4884-B6C8-32FB481B3838}" srcOrd="1" destOrd="0" presId="urn:microsoft.com/office/officeart/2005/8/layout/chevron2"/>
    <dgm:cxn modelId="{DC767C98-D468-4B73-BBE4-A0E539318322}" type="presParOf" srcId="{53EA5319-DCFD-4219-9B4A-F04FD5E22D44}" destId="{13D99222-644D-41C2-9495-570116163CCD}" srcOrd="3" destOrd="0" presId="urn:microsoft.com/office/officeart/2005/8/layout/chevron2"/>
    <dgm:cxn modelId="{3686FFAB-60BC-4FF0-8278-BA5824BBC2BF}" type="presParOf" srcId="{53EA5319-DCFD-4219-9B4A-F04FD5E22D44}" destId="{25FCB721-740E-406F-970C-E3D1DD58BB1C}" srcOrd="4" destOrd="0" presId="urn:microsoft.com/office/officeart/2005/8/layout/chevron2"/>
    <dgm:cxn modelId="{FEF1E378-FD9C-4F20-9E89-2DA21C687B60}" type="presParOf" srcId="{25FCB721-740E-406F-970C-E3D1DD58BB1C}" destId="{D528216A-C7D2-4FD5-9D45-388D07D5ACA1}" srcOrd="0" destOrd="0" presId="urn:microsoft.com/office/officeart/2005/8/layout/chevron2"/>
    <dgm:cxn modelId="{825D7744-E9D4-4152-9C4D-017992DCD825}" type="presParOf" srcId="{25FCB721-740E-406F-970C-E3D1DD58BB1C}" destId="{1778D19B-0972-4C52-AE0A-0A293E3CBC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6FBE85-978A-48ED-AD51-98B5B34A912C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9E1EC36-AD1D-49C0-BD30-19CA51E1215B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Подготовка сценария, приглашение хореографов, членов жюри</a:t>
          </a:r>
          <a:endParaRPr lang="ru-RU" dirty="0">
            <a:solidFill>
              <a:srgbClr val="002060"/>
            </a:solidFill>
          </a:endParaRPr>
        </a:p>
      </dgm:t>
    </dgm:pt>
    <dgm:pt modelId="{D1EC42DE-8D59-4249-83EE-9643510E1081}" type="parTrans" cxnId="{012B40DA-9D86-4717-B942-CB050650D8C5}">
      <dgm:prSet/>
      <dgm:spPr/>
      <dgm:t>
        <a:bodyPr/>
        <a:lstStyle/>
        <a:p>
          <a:endParaRPr lang="ru-RU"/>
        </a:p>
      </dgm:t>
    </dgm:pt>
    <dgm:pt modelId="{31EBD33C-F5C1-4028-9850-5D4DD5D28A0D}" type="sibTrans" cxnId="{012B40DA-9D86-4717-B942-CB050650D8C5}">
      <dgm:prSet/>
      <dgm:spPr/>
      <dgm:t>
        <a:bodyPr/>
        <a:lstStyle/>
        <a:p>
          <a:endParaRPr lang="ru-RU"/>
        </a:p>
      </dgm:t>
    </dgm:pt>
    <dgm:pt modelId="{A718F1DC-9721-46FB-A712-752814ECD132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Репетиции танцев, репетиции с ведущими</a:t>
          </a:r>
        </a:p>
        <a:p>
          <a:endParaRPr lang="ru-RU" dirty="0"/>
        </a:p>
      </dgm:t>
    </dgm:pt>
    <dgm:pt modelId="{72D9CF05-1F44-4FD4-905F-A49F0B8A0B4F}" type="parTrans" cxnId="{400537D9-DF21-4B57-93EE-800A4222323B}">
      <dgm:prSet/>
      <dgm:spPr/>
      <dgm:t>
        <a:bodyPr/>
        <a:lstStyle/>
        <a:p>
          <a:endParaRPr lang="ru-RU"/>
        </a:p>
      </dgm:t>
    </dgm:pt>
    <dgm:pt modelId="{943B49D4-A5CC-4BD5-B717-ED2EC781320A}" type="sibTrans" cxnId="{400537D9-DF21-4B57-93EE-800A4222323B}">
      <dgm:prSet/>
      <dgm:spPr/>
      <dgm:t>
        <a:bodyPr/>
        <a:lstStyle/>
        <a:p>
          <a:endParaRPr lang="ru-RU"/>
        </a:p>
      </dgm:t>
    </dgm:pt>
    <dgm:pt modelId="{5BD011CF-E0FB-4E60-9CBD-839BC8EE8BCB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Подготовка костюмов и декораций</a:t>
          </a:r>
          <a:endParaRPr lang="ru-RU" dirty="0">
            <a:solidFill>
              <a:srgbClr val="002060"/>
            </a:solidFill>
          </a:endParaRPr>
        </a:p>
      </dgm:t>
    </dgm:pt>
    <dgm:pt modelId="{7575565D-F5D3-444C-A4A6-9787D275C447}" type="parTrans" cxnId="{3DA41FCD-D1A7-4E2D-9A48-10ED81C82751}">
      <dgm:prSet/>
      <dgm:spPr/>
      <dgm:t>
        <a:bodyPr/>
        <a:lstStyle/>
        <a:p>
          <a:endParaRPr lang="ru-RU"/>
        </a:p>
      </dgm:t>
    </dgm:pt>
    <dgm:pt modelId="{953A3F17-E5C6-459C-8D85-646FB07E4191}" type="sibTrans" cxnId="{3DA41FCD-D1A7-4E2D-9A48-10ED81C82751}">
      <dgm:prSet/>
      <dgm:spPr/>
      <dgm:t>
        <a:bodyPr/>
        <a:lstStyle/>
        <a:p>
          <a:endParaRPr lang="ru-RU"/>
        </a:p>
      </dgm:t>
    </dgm:pt>
    <dgm:pt modelId="{6B1E38AB-F8DB-490A-9C32-493FE484D412}" type="pres">
      <dgm:prSet presAssocID="{F26FBE85-978A-48ED-AD51-98B5B34A91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E2DE8C-3D08-4FFC-B2B1-01BD482A2DD9}" type="pres">
      <dgm:prSet presAssocID="{C9E1EC36-AD1D-49C0-BD30-19CA51E1215B}" presName="composite" presStyleCnt="0"/>
      <dgm:spPr/>
    </dgm:pt>
    <dgm:pt modelId="{52A1290A-1D46-4151-B9A0-3930EF791701}" type="pres">
      <dgm:prSet presAssocID="{C9E1EC36-AD1D-49C0-BD30-19CA51E1215B}" presName="imgShp" presStyleLbl="fgImgPlace1" presStyleIdx="0" presStyleCnt="3"/>
      <dgm:spPr/>
    </dgm:pt>
    <dgm:pt modelId="{C60A86D8-B834-4C03-9977-27FF841ABADA}" type="pres">
      <dgm:prSet presAssocID="{C9E1EC36-AD1D-49C0-BD30-19CA51E1215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951C5-FED6-47D9-AF77-E8D03B9846DC}" type="pres">
      <dgm:prSet presAssocID="{31EBD33C-F5C1-4028-9850-5D4DD5D28A0D}" presName="spacing" presStyleCnt="0"/>
      <dgm:spPr/>
    </dgm:pt>
    <dgm:pt modelId="{3D7023A0-0534-4D41-A8F5-F51B7CC6A652}" type="pres">
      <dgm:prSet presAssocID="{A718F1DC-9721-46FB-A712-752814ECD132}" presName="composite" presStyleCnt="0"/>
      <dgm:spPr/>
    </dgm:pt>
    <dgm:pt modelId="{B5C5F2B6-CD84-4774-95F0-B0AFAE8F4A06}" type="pres">
      <dgm:prSet presAssocID="{A718F1DC-9721-46FB-A712-752814ECD132}" presName="imgShp" presStyleLbl="fgImgPlace1" presStyleIdx="1" presStyleCnt="3"/>
      <dgm:spPr/>
    </dgm:pt>
    <dgm:pt modelId="{0BA1BDFB-5B67-4F72-A147-6076FB9E1863}" type="pres">
      <dgm:prSet presAssocID="{A718F1DC-9721-46FB-A712-752814ECD132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FC6F11-3C56-4E05-86D7-691A6AF503A9}" type="pres">
      <dgm:prSet presAssocID="{943B49D4-A5CC-4BD5-B717-ED2EC781320A}" presName="spacing" presStyleCnt="0"/>
      <dgm:spPr/>
    </dgm:pt>
    <dgm:pt modelId="{DBE6FD1C-EA87-4264-A092-B0C36187BE20}" type="pres">
      <dgm:prSet presAssocID="{5BD011CF-E0FB-4E60-9CBD-839BC8EE8BCB}" presName="composite" presStyleCnt="0"/>
      <dgm:spPr/>
    </dgm:pt>
    <dgm:pt modelId="{7C8C5DF5-E1C6-4748-9E69-EAA6F8B2B72B}" type="pres">
      <dgm:prSet presAssocID="{5BD011CF-E0FB-4E60-9CBD-839BC8EE8BCB}" presName="imgShp" presStyleLbl="fgImgPlace1" presStyleIdx="2" presStyleCnt="3"/>
      <dgm:spPr/>
    </dgm:pt>
    <dgm:pt modelId="{4D95EF4B-33F8-4744-A7E7-B9398A3A830C}" type="pres">
      <dgm:prSet presAssocID="{5BD011CF-E0FB-4E60-9CBD-839BC8EE8BCB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638898-A972-42BE-8081-3EE923D5EAF6}" type="presOf" srcId="{F26FBE85-978A-48ED-AD51-98B5B34A912C}" destId="{6B1E38AB-F8DB-490A-9C32-493FE484D412}" srcOrd="0" destOrd="0" presId="urn:microsoft.com/office/officeart/2005/8/layout/vList3"/>
    <dgm:cxn modelId="{DCD1B8BA-6CD2-488B-BB4C-D060E35B7BE6}" type="presOf" srcId="{C9E1EC36-AD1D-49C0-BD30-19CA51E1215B}" destId="{C60A86D8-B834-4C03-9977-27FF841ABADA}" srcOrd="0" destOrd="0" presId="urn:microsoft.com/office/officeart/2005/8/layout/vList3"/>
    <dgm:cxn modelId="{400537D9-DF21-4B57-93EE-800A4222323B}" srcId="{F26FBE85-978A-48ED-AD51-98B5B34A912C}" destId="{A718F1DC-9721-46FB-A712-752814ECD132}" srcOrd="1" destOrd="0" parTransId="{72D9CF05-1F44-4FD4-905F-A49F0B8A0B4F}" sibTransId="{943B49D4-A5CC-4BD5-B717-ED2EC781320A}"/>
    <dgm:cxn modelId="{3DA41FCD-D1A7-4E2D-9A48-10ED81C82751}" srcId="{F26FBE85-978A-48ED-AD51-98B5B34A912C}" destId="{5BD011CF-E0FB-4E60-9CBD-839BC8EE8BCB}" srcOrd="2" destOrd="0" parTransId="{7575565D-F5D3-444C-A4A6-9787D275C447}" sibTransId="{953A3F17-E5C6-459C-8D85-646FB07E4191}"/>
    <dgm:cxn modelId="{43775CAD-D7BC-4321-BE17-10C4C1A22945}" type="presOf" srcId="{A718F1DC-9721-46FB-A712-752814ECD132}" destId="{0BA1BDFB-5B67-4F72-A147-6076FB9E1863}" srcOrd="0" destOrd="0" presId="urn:microsoft.com/office/officeart/2005/8/layout/vList3"/>
    <dgm:cxn modelId="{012B40DA-9D86-4717-B942-CB050650D8C5}" srcId="{F26FBE85-978A-48ED-AD51-98B5B34A912C}" destId="{C9E1EC36-AD1D-49C0-BD30-19CA51E1215B}" srcOrd="0" destOrd="0" parTransId="{D1EC42DE-8D59-4249-83EE-9643510E1081}" sibTransId="{31EBD33C-F5C1-4028-9850-5D4DD5D28A0D}"/>
    <dgm:cxn modelId="{9CC650E1-C69D-4000-88D7-5191D92FFCB5}" type="presOf" srcId="{5BD011CF-E0FB-4E60-9CBD-839BC8EE8BCB}" destId="{4D95EF4B-33F8-4744-A7E7-B9398A3A830C}" srcOrd="0" destOrd="0" presId="urn:microsoft.com/office/officeart/2005/8/layout/vList3"/>
    <dgm:cxn modelId="{858AD03E-B1CD-4880-BD48-C118670803A4}" type="presParOf" srcId="{6B1E38AB-F8DB-490A-9C32-493FE484D412}" destId="{D2E2DE8C-3D08-4FFC-B2B1-01BD482A2DD9}" srcOrd="0" destOrd="0" presId="urn:microsoft.com/office/officeart/2005/8/layout/vList3"/>
    <dgm:cxn modelId="{DB2BE7F7-2B3E-46E6-8014-72290559F4D6}" type="presParOf" srcId="{D2E2DE8C-3D08-4FFC-B2B1-01BD482A2DD9}" destId="{52A1290A-1D46-4151-B9A0-3930EF791701}" srcOrd="0" destOrd="0" presId="urn:microsoft.com/office/officeart/2005/8/layout/vList3"/>
    <dgm:cxn modelId="{F7819AC1-92BB-4EA4-B79B-1739CD4F95A4}" type="presParOf" srcId="{D2E2DE8C-3D08-4FFC-B2B1-01BD482A2DD9}" destId="{C60A86D8-B834-4C03-9977-27FF841ABADA}" srcOrd="1" destOrd="0" presId="urn:microsoft.com/office/officeart/2005/8/layout/vList3"/>
    <dgm:cxn modelId="{DA3EA1CB-E47D-40E6-A3B5-5A0D773F2E43}" type="presParOf" srcId="{6B1E38AB-F8DB-490A-9C32-493FE484D412}" destId="{501951C5-FED6-47D9-AF77-E8D03B9846DC}" srcOrd="1" destOrd="0" presId="urn:microsoft.com/office/officeart/2005/8/layout/vList3"/>
    <dgm:cxn modelId="{3E00C012-5A57-4755-AE7C-3DADFA0501B5}" type="presParOf" srcId="{6B1E38AB-F8DB-490A-9C32-493FE484D412}" destId="{3D7023A0-0534-4D41-A8F5-F51B7CC6A652}" srcOrd="2" destOrd="0" presId="urn:microsoft.com/office/officeart/2005/8/layout/vList3"/>
    <dgm:cxn modelId="{80121504-8193-411F-94B6-AE334D06C08A}" type="presParOf" srcId="{3D7023A0-0534-4D41-A8F5-F51B7CC6A652}" destId="{B5C5F2B6-CD84-4774-95F0-B0AFAE8F4A06}" srcOrd="0" destOrd="0" presId="urn:microsoft.com/office/officeart/2005/8/layout/vList3"/>
    <dgm:cxn modelId="{E0CF35DD-7326-4EBA-8C9C-141EE238D18B}" type="presParOf" srcId="{3D7023A0-0534-4D41-A8F5-F51B7CC6A652}" destId="{0BA1BDFB-5B67-4F72-A147-6076FB9E1863}" srcOrd="1" destOrd="0" presId="urn:microsoft.com/office/officeart/2005/8/layout/vList3"/>
    <dgm:cxn modelId="{A069A055-5EDA-447D-8389-2E7F638ED4B8}" type="presParOf" srcId="{6B1E38AB-F8DB-490A-9C32-493FE484D412}" destId="{A7FC6F11-3C56-4E05-86D7-691A6AF503A9}" srcOrd="3" destOrd="0" presId="urn:microsoft.com/office/officeart/2005/8/layout/vList3"/>
    <dgm:cxn modelId="{16C59072-FF25-403D-AB8A-EBDCCB0D20FD}" type="presParOf" srcId="{6B1E38AB-F8DB-490A-9C32-493FE484D412}" destId="{DBE6FD1C-EA87-4264-A092-B0C36187BE20}" srcOrd="4" destOrd="0" presId="urn:microsoft.com/office/officeart/2005/8/layout/vList3"/>
    <dgm:cxn modelId="{AC8810C7-5CDC-4B37-A167-518ADD2343E6}" type="presParOf" srcId="{DBE6FD1C-EA87-4264-A092-B0C36187BE20}" destId="{7C8C5DF5-E1C6-4748-9E69-EAA6F8B2B72B}" srcOrd="0" destOrd="0" presId="urn:microsoft.com/office/officeart/2005/8/layout/vList3"/>
    <dgm:cxn modelId="{3915188C-47E7-491D-9587-244053A1B060}" type="presParOf" srcId="{DBE6FD1C-EA87-4264-A092-B0C36187BE20}" destId="{4D95EF4B-33F8-4744-A7E7-B9398A3A830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1D8122-4EAB-4BA0-A883-440F54A983B1}">
      <dsp:nvSpPr>
        <dsp:cNvPr id="0" name=""/>
        <dsp:cNvSpPr/>
      </dsp:nvSpPr>
      <dsp:spPr>
        <a:xfrm>
          <a:off x="2558242" y="1154"/>
          <a:ext cx="1387898" cy="13878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Рождение идей</a:t>
          </a:r>
          <a:endParaRPr lang="ru-RU" sz="1300" kern="1200" dirty="0"/>
        </a:p>
      </dsp:txBody>
      <dsp:txXfrm>
        <a:off x="2558242" y="1154"/>
        <a:ext cx="1387898" cy="1387898"/>
      </dsp:txXfrm>
    </dsp:sp>
    <dsp:sp modelId="{EBB584ED-724E-481F-9029-D2DC19658117}">
      <dsp:nvSpPr>
        <dsp:cNvPr id="0" name=""/>
        <dsp:cNvSpPr/>
      </dsp:nvSpPr>
      <dsp:spPr>
        <a:xfrm rot="2700000">
          <a:off x="3797082" y="1190033"/>
          <a:ext cx="368494" cy="4684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2700000">
        <a:off x="3797082" y="1190033"/>
        <a:ext cx="368494" cy="468415"/>
      </dsp:txXfrm>
    </dsp:sp>
    <dsp:sp modelId="{B06B1359-DB14-45CC-983F-47FE750EDCE0}">
      <dsp:nvSpPr>
        <dsp:cNvPr id="0" name=""/>
        <dsp:cNvSpPr/>
      </dsp:nvSpPr>
      <dsp:spPr>
        <a:xfrm>
          <a:off x="4031267" y="1474178"/>
          <a:ext cx="1387898" cy="13878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Подготовка</a:t>
          </a:r>
          <a:endParaRPr lang="ru-RU" sz="1300" kern="1200" dirty="0"/>
        </a:p>
      </dsp:txBody>
      <dsp:txXfrm>
        <a:off x="4031267" y="1474178"/>
        <a:ext cx="1387898" cy="1387898"/>
      </dsp:txXfrm>
    </dsp:sp>
    <dsp:sp modelId="{CB45E934-00CE-4DA4-87FC-7A1179AA5081}">
      <dsp:nvSpPr>
        <dsp:cNvPr id="0" name=""/>
        <dsp:cNvSpPr/>
      </dsp:nvSpPr>
      <dsp:spPr>
        <a:xfrm rot="8100000">
          <a:off x="3811831" y="2663058"/>
          <a:ext cx="368494" cy="4684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8100000">
        <a:off x="3811831" y="2663058"/>
        <a:ext cx="368494" cy="468415"/>
      </dsp:txXfrm>
    </dsp:sp>
    <dsp:sp modelId="{8B51B006-C4AB-4DD2-8FE8-2CC6FE3467E1}">
      <dsp:nvSpPr>
        <dsp:cNvPr id="0" name=""/>
        <dsp:cNvSpPr/>
      </dsp:nvSpPr>
      <dsp:spPr>
        <a:xfrm>
          <a:off x="2558242" y="2947203"/>
          <a:ext cx="1387898" cy="13878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Событие</a:t>
          </a:r>
          <a:endParaRPr lang="ru-RU" sz="1300" kern="1200" dirty="0"/>
        </a:p>
      </dsp:txBody>
      <dsp:txXfrm>
        <a:off x="2558242" y="2947203"/>
        <a:ext cx="1387898" cy="1387898"/>
      </dsp:txXfrm>
    </dsp:sp>
    <dsp:sp modelId="{5567EFCD-866E-4B5E-958A-36A5D82DB334}">
      <dsp:nvSpPr>
        <dsp:cNvPr id="0" name=""/>
        <dsp:cNvSpPr/>
      </dsp:nvSpPr>
      <dsp:spPr>
        <a:xfrm rot="13500000">
          <a:off x="2338806" y="2677806"/>
          <a:ext cx="368494" cy="4684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3500000">
        <a:off x="2338806" y="2677806"/>
        <a:ext cx="368494" cy="468415"/>
      </dsp:txXfrm>
    </dsp:sp>
    <dsp:sp modelId="{C4545B3B-6ADC-4B21-A3F9-A4AA0D7BF70D}">
      <dsp:nvSpPr>
        <dsp:cNvPr id="0" name=""/>
        <dsp:cNvSpPr/>
      </dsp:nvSpPr>
      <dsp:spPr>
        <a:xfrm>
          <a:off x="1085218" y="1474178"/>
          <a:ext cx="1387898" cy="13878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Рефлексия</a:t>
          </a:r>
          <a:endParaRPr lang="ru-RU" sz="1300" kern="1200" dirty="0"/>
        </a:p>
      </dsp:txBody>
      <dsp:txXfrm>
        <a:off x="1085218" y="1474178"/>
        <a:ext cx="1387898" cy="1387898"/>
      </dsp:txXfrm>
    </dsp:sp>
    <dsp:sp modelId="{57FFE621-451D-416A-BB26-89FB46E27DCA}">
      <dsp:nvSpPr>
        <dsp:cNvPr id="0" name=""/>
        <dsp:cNvSpPr/>
      </dsp:nvSpPr>
      <dsp:spPr>
        <a:xfrm rot="18900000">
          <a:off x="2324057" y="1204782"/>
          <a:ext cx="368494" cy="4684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8900000">
        <a:off x="2324057" y="1204782"/>
        <a:ext cx="368494" cy="46841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8DB487-3432-4064-BA41-CC28C10E0E49}">
      <dsp:nvSpPr>
        <dsp:cNvPr id="0" name=""/>
        <dsp:cNvSpPr/>
      </dsp:nvSpPr>
      <dsp:spPr>
        <a:xfrm rot="5400000">
          <a:off x="-227973" y="231404"/>
          <a:ext cx="1519823" cy="106387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Совет старшеклассников</a:t>
          </a:r>
          <a:endParaRPr lang="ru-RU" sz="1400" kern="1200" dirty="0">
            <a:solidFill>
              <a:srgbClr val="002060"/>
            </a:solidFill>
          </a:endParaRPr>
        </a:p>
      </dsp:txBody>
      <dsp:txXfrm rot="5400000">
        <a:off x="-227973" y="231404"/>
        <a:ext cx="1519823" cy="1063876"/>
      </dsp:txXfrm>
    </dsp:sp>
    <dsp:sp modelId="{324DDDC7-97AC-43CE-86DD-EBEA8386E633}">
      <dsp:nvSpPr>
        <dsp:cNvPr id="0" name=""/>
        <dsp:cNvSpPr/>
      </dsp:nvSpPr>
      <dsp:spPr>
        <a:xfrm rot="5400000">
          <a:off x="4214199" y="-3146891"/>
          <a:ext cx="988405" cy="72890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Генерация идей по поводу тематики и формата</a:t>
          </a:r>
          <a:endParaRPr lang="ru-RU" sz="3200" kern="1200" dirty="0"/>
        </a:p>
      </dsp:txBody>
      <dsp:txXfrm rot="5400000">
        <a:off x="4214199" y="-3146891"/>
        <a:ext cx="988405" cy="7289051"/>
      </dsp:txXfrm>
    </dsp:sp>
    <dsp:sp modelId="{6425EC97-224B-463C-BE2C-32497ADC837B}">
      <dsp:nvSpPr>
        <dsp:cNvPr id="0" name=""/>
        <dsp:cNvSpPr/>
      </dsp:nvSpPr>
      <dsp:spPr>
        <a:xfrm rot="5400000">
          <a:off x="-227973" y="1556293"/>
          <a:ext cx="1519823" cy="1063876"/>
        </a:xfrm>
        <a:prstGeom prst="chevron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11429" cap="flat" cmpd="sng" algn="ctr">
          <a:solidFill>
            <a:schemeClr val="accent5">
              <a:hueOff val="-2510283"/>
              <a:satOff val="20547"/>
              <a:lumOff val="-3333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002060"/>
              </a:solidFill>
            </a:rPr>
            <a:t>Педагогический Управляющий Советы </a:t>
          </a:r>
          <a:endParaRPr lang="ru-RU" sz="1200" kern="1200" dirty="0">
            <a:solidFill>
              <a:srgbClr val="002060"/>
            </a:solidFill>
          </a:endParaRPr>
        </a:p>
      </dsp:txBody>
      <dsp:txXfrm rot="5400000">
        <a:off x="-227973" y="1556293"/>
        <a:ext cx="1519823" cy="1063876"/>
      </dsp:txXfrm>
    </dsp:sp>
    <dsp:sp modelId="{7020F9D3-FAF0-4884-B6C8-32FB481B3838}">
      <dsp:nvSpPr>
        <dsp:cNvPr id="0" name=""/>
        <dsp:cNvSpPr/>
      </dsp:nvSpPr>
      <dsp:spPr>
        <a:xfrm rot="5400000">
          <a:off x="4214459" y="-1822262"/>
          <a:ext cx="987885" cy="72890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-2510283"/>
              <a:satOff val="20547"/>
              <a:lumOff val="-3333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Согласование содержательных и организационных вопросов</a:t>
          </a:r>
          <a:endParaRPr lang="ru-RU" sz="3200" kern="1200" dirty="0"/>
        </a:p>
      </dsp:txBody>
      <dsp:txXfrm rot="5400000">
        <a:off x="4214459" y="-1822262"/>
        <a:ext cx="987885" cy="7289051"/>
      </dsp:txXfrm>
    </dsp:sp>
    <dsp:sp modelId="{D528216A-C7D2-4FD5-9D45-388D07D5ACA1}">
      <dsp:nvSpPr>
        <dsp:cNvPr id="0" name=""/>
        <dsp:cNvSpPr/>
      </dsp:nvSpPr>
      <dsp:spPr>
        <a:xfrm rot="5400000">
          <a:off x="-227973" y="2881182"/>
          <a:ext cx="1519823" cy="1063876"/>
        </a:xfrm>
        <a:prstGeom prst="chevron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11429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002060"/>
              </a:solidFill>
            </a:rPr>
            <a:t>Классы</a:t>
          </a:r>
          <a:endParaRPr lang="ru-RU" sz="2300" kern="1200" dirty="0">
            <a:solidFill>
              <a:srgbClr val="002060"/>
            </a:solidFill>
          </a:endParaRPr>
        </a:p>
      </dsp:txBody>
      <dsp:txXfrm rot="5400000">
        <a:off x="-227973" y="2881182"/>
        <a:ext cx="1519823" cy="1063876"/>
      </dsp:txXfrm>
    </dsp:sp>
    <dsp:sp modelId="{1778D19B-0972-4C52-AE0A-0A293E3CBC68}">
      <dsp:nvSpPr>
        <dsp:cNvPr id="0" name=""/>
        <dsp:cNvSpPr/>
      </dsp:nvSpPr>
      <dsp:spPr>
        <a:xfrm rot="5400000">
          <a:off x="4214459" y="-497373"/>
          <a:ext cx="987885" cy="72890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Разработка идеи танца, обсуждение  костюмов, реквизита</a:t>
          </a:r>
          <a:endParaRPr lang="ru-RU" sz="3200" kern="1200" dirty="0"/>
        </a:p>
      </dsp:txBody>
      <dsp:txXfrm rot="5400000">
        <a:off x="4214459" y="-497373"/>
        <a:ext cx="987885" cy="728905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0A86D8-B834-4C03-9977-27FF841ABADA}">
      <dsp:nvSpPr>
        <dsp:cNvPr id="0" name=""/>
        <dsp:cNvSpPr/>
      </dsp:nvSpPr>
      <dsp:spPr>
        <a:xfrm rot="10800000">
          <a:off x="1739330" y="758"/>
          <a:ext cx="5554697" cy="1360858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101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002060"/>
              </a:solidFill>
            </a:rPr>
            <a:t>Подготовка сценария, приглашение хореографов, членов жюри</a:t>
          </a:r>
          <a:endParaRPr lang="ru-RU" sz="2600" kern="1200" dirty="0">
            <a:solidFill>
              <a:srgbClr val="002060"/>
            </a:solidFill>
          </a:endParaRPr>
        </a:p>
      </dsp:txBody>
      <dsp:txXfrm rot="10800000">
        <a:off x="1739330" y="758"/>
        <a:ext cx="5554697" cy="1360858"/>
      </dsp:txXfrm>
    </dsp:sp>
    <dsp:sp modelId="{52A1290A-1D46-4151-B9A0-3930EF791701}">
      <dsp:nvSpPr>
        <dsp:cNvPr id="0" name=""/>
        <dsp:cNvSpPr/>
      </dsp:nvSpPr>
      <dsp:spPr>
        <a:xfrm>
          <a:off x="1058900" y="758"/>
          <a:ext cx="1360858" cy="1360858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A1BDFB-5B67-4F72-A147-6076FB9E1863}">
      <dsp:nvSpPr>
        <dsp:cNvPr id="0" name=""/>
        <dsp:cNvSpPr/>
      </dsp:nvSpPr>
      <dsp:spPr>
        <a:xfrm rot="10800000">
          <a:off x="1739330" y="1767842"/>
          <a:ext cx="5554697" cy="1360858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101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002060"/>
              </a:solidFill>
            </a:rPr>
            <a:t>Репетиции танцев, репетиции с ведущими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 rot="10800000">
        <a:off x="1739330" y="1767842"/>
        <a:ext cx="5554697" cy="1360858"/>
      </dsp:txXfrm>
    </dsp:sp>
    <dsp:sp modelId="{B5C5F2B6-CD84-4774-95F0-B0AFAE8F4A06}">
      <dsp:nvSpPr>
        <dsp:cNvPr id="0" name=""/>
        <dsp:cNvSpPr/>
      </dsp:nvSpPr>
      <dsp:spPr>
        <a:xfrm>
          <a:off x="1058900" y="1767842"/>
          <a:ext cx="1360858" cy="1360858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95EF4B-33F8-4744-A7E7-B9398A3A830C}">
      <dsp:nvSpPr>
        <dsp:cNvPr id="0" name=""/>
        <dsp:cNvSpPr/>
      </dsp:nvSpPr>
      <dsp:spPr>
        <a:xfrm rot="10800000">
          <a:off x="1739330" y="3534927"/>
          <a:ext cx="5554697" cy="1360858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101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002060"/>
              </a:solidFill>
            </a:rPr>
            <a:t>Подготовка костюмов и декораций</a:t>
          </a:r>
          <a:endParaRPr lang="ru-RU" sz="2600" kern="1200" dirty="0">
            <a:solidFill>
              <a:srgbClr val="002060"/>
            </a:solidFill>
          </a:endParaRPr>
        </a:p>
      </dsp:txBody>
      <dsp:txXfrm rot="10800000">
        <a:off x="1739330" y="3534927"/>
        <a:ext cx="5554697" cy="1360858"/>
      </dsp:txXfrm>
    </dsp:sp>
    <dsp:sp modelId="{7C8C5DF5-E1C6-4748-9E69-EAA6F8B2B72B}">
      <dsp:nvSpPr>
        <dsp:cNvPr id="0" name=""/>
        <dsp:cNvSpPr/>
      </dsp:nvSpPr>
      <dsp:spPr>
        <a:xfrm>
          <a:off x="1058900" y="3534927"/>
          <a:ext cx="1360858" cy="1360858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CEC5D-12F0-453D-8D62-734778DDBE37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71800-007E-4B91-950B-446E16B7F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71800-007E-4B91-950B-446E16B7F99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71800-007E-4B91-950B-446E16B7F99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zerzhinskoe.ru/foto/595-vse-my-raznye-no-my-vmeste-i-my-druzhnye" TargetMode="External"/><Relationship Id="rId3" Type="http://schemas.openxmlformats.org/officeDocument/2006/relationships/hyperlink" Target="https://www.youtube.com/watch?v=Vci_p_c5Tog" TargetMode="External"/><Relationship Id="rId7" Type="http://schemas.openxmlformats.org/officeDocument/2006/relationships/hyperlink" Target="http://www.dzerzhinskoe.ru/stati2/1675-tantsuj-i-ne-ostanavlivajsya" TargetMode="External"/><Relationship Id="rId2" Type="http://schemas.openxmlformats.org/officeDocument/2006/relationships/hyperlink" Target="http://&#1076;&#1079;&#1077;&#1088;&#1078;&#1080;&#1085;&#1089;&#1082;&#1072;&#1103;-&#1096;&#1082;&#1086;&#1083;&#1072;1.&#1076;&#1079;-&#1086;&#1073;&#1088;.&#1088;&#1092;/?s=%D1%82%D0%B0%D0%BD%D1%86%D0%B5%D0%B2%D0%B0%D0%BB%D1%8C%D0%BD%D1%8B%D0%B9+%D0%BC%D0%B0%D1%80%D0%B0%D1%84%D0%BE%D0%BD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dzerzhinskoe.ru/video/1710-kombat" TargetMode="External"/><Relationship Id="rId5" Type="http://schemas.openxmlformats.org/officeDocument/2006/relationships/hyperlink" Target="http://www.dzerzhinskoe.ru/video/1646-tantsevalnyj-marafon-voennaya-kompozitsiya" TargetMode="External"/><Relationship Id="rId4" Type="http://schemas.openxmlformats.org/officeDocument/2006/relationships/hyperlink" Target="http://www.dzerzhinskoe.ru/video/1685-tantsevalnyj-marafon-dssh-1" TargetMode="External"/><Relationship Id="rId9" Type="http://schemas.openxmlformats.org/officeDocument/2006/relationships/hyperlink" Target="http://www.dzerzhinskoe.ru/video/511-tantsy-narodov-mir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136904" cy="720080"/>
          </a:xfrm>
        </p:spPr>
        <p:txBody>
          <a:bodyPr/>
          <a:lstStyle/>
          <a:p>
            <a:r>
              <a:rPr lang="ru-RU" dirty="0" smtClean="0"/>
              <a:t>МБОУ Дзержинская средняя школа №1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Образовательное </a:t>
            </a:r>
            <a:r>
              <a:rPr lang="ru-RU" dirty="0" err="1" smtClean="0"/>
              <a:t>Со-бытие</a:t>
            </a:r>
            <a:r>
              <a:rPr lang="ru-RU" dirty="0" smtClean="0"/>
              <a:t> «Танцевальный марафон»</a:t>
            </a:r>
            <a:endParaRPr lang="ru-RU" dirty="0"/>
          </a:p>
        </p:txBody>
      </p:sp>
      <p:pic>
        <p:nvPicPr>
          <p:cNvPr id="1026" name="Picture 2" descr="E:\10-27 Танцевальный марафон ДСШ №1\DSC0664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251520" y="4509120"/>
            <a:ext cx="3199276" cy="1800200"/>
          </a:xfrm>
          <a:prstGeom prst="rect">
            <a:avLst/>
          </a:prstGeom>
          <a:noFill/>
        </p:spPr>
      </p:pic>
      <p:pic>
        <p:nvPicPr>
          <p:cNvPr id="1028" name="Picture 4" descr="E:\10-27 Танцевальный марафон ДСШ №1\DSC0662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15816" y="3645024"/>
            <a:ext cx="3230531" cy="1817787"/>
          </a:xfrm>
          <a:prstGeom prst="rect">
            <a:avLst/>
          </a:prstGeom>
          <a:noFill/>
        </p:spPr>
      </p:pic>
      <p:pic>
        <p:nvPicPr>
          <p:cNvPr id="1029" name="Picture 5" descr="E:\10-27 Танцевальный марафон ДСШ №1\DSC0687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52120" y="2780928"/>
            <a:ext cx="3199274" cy="18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Этапы организации </a:t>
            </a:r>
            <a:r>
              <a:rPr lang="ru-RU" dirty="0" err="1" smtClean="0">
                <a:solidFill>
                  <a:srgbClr val="002060"/>
                </a:solidFill>
              </a:rPr>
              <a:t>Со-бытия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307976" y="1541016"/>
          <a:ext cx="6504384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Рождение идей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95536" y="1628800"/>
          <a:ext cx="835292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Подготовка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1556792"/>
          <a:ext cx="835292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70C0"/>
                </a:solidFill>
              </a:rPr>
              <a:t>Со-бытие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8434" name="Picture 2" descr="E:\10-27 Танцевальный марафон ДСШ №1\DSC0696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99992" y="1583877"/>
            <a:ext cx="4174909" cy="2349179"/>
          </a:xfrm>
          <a:prstGeom prst="rect">
            <a:avLst/>
          </a:prstGeom>
          <a:noFill/>
        </p:spPr>
      </p:pic>
      <p:pic>
        <p:nvPicPr>
          <p:cNvPr id="18436" name="Picture 4" descr="E:\10-27 Танцевальный марафон ДСШ №1\DSC0688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9992" y="4005064"/>
            <a:ext cx="4193764" cy="2359788"/>
          </a:xfrm>
          <a:prstGeom prst="rect">
            <a:avLst/>
          </a:prstGeom>
          <a:noFill/>
        </p:spPr>
      </p:pic>
      <p:pic>
        <p:nvPicPr>
          <p:cNvPr id="18437" name="Picture 5" descr="E:\10-27 Танцевальный марафон ДСШ №1\DSC0685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3568" y="3537812"/>
            <a:ext cx="3672408" cy="2774708"/>
          </a:xfrm>
          <a:prstGeom prst="rect">
            <a:avLst/>
          </a:prstGeom>
          <a:noFill/>
        </p:spPr>
      </p:pic>
      <p:pic>
        <p:nvPicPr>
          <p:cNvPr id="18438" name="Picture 6" descr="E:\10-27 Танцевальный марафон ДСШ №1\DSC0680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552" y="1340768"/>
            <a:ext cx="3839131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Что даёт?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1741458"/>
            <a:ext cx="871296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25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адость от совместной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деятельности, детско-взрослая общность;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25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повышается уровень сплочения детско-взрослых коллективов;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формируются навыки конструктивного общения при решении спорных вопросов,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 том числе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умение слушать друг друга и взаимодействовать в процессе коллективного творчества;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азвиваются творческие способности;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овышается уверенность в себе;</a:t>
            </a: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снижается боязнь сцены</a:t>
            </a: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285992"/>
            <a:ext cx="8496944" cy="3816424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1.На муниципальном уровне в качестве открытого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Со-бытия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через местное ТВ</a:t>
            </a:r>
          </a:p>
          <a:p>
            <a:pPr algn="l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2.На муниципальном уровне совещание управленческих команд (февраль 2021 г.)</a:t>
            </a:r>
          </a:p>
          <a:p>
            <a:pPr algn="l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3.На краевом уровне через СМИ «Енисей», «Лимон ТВ» г.Канск (2016, 2017 гг.)</a:t>
            </a:r>
          </a:p>
          <a:p>
            <a:pPr algn="l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4.Краевой конкурс Молодёжной политики «Лучший реализованный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Артпроект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 (1 место 2019 г.)</a:t>
            </a:r>
          </a:p>
          <a:p>
            <a:pPr algn="l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5.На XIII КОНФЕРЕНЦИИ «ГРАЖДАНСКОЕ ОБРАЗОВАНИЕ В ИНФОРМАЦИОННЫЙ ВЕК: НОВАЯ РЕАЛЬНОСТЬ ВОСПИТАНИЯ»(18.12.2020 г. Докладчик Ивкина С.Н.)</a:t>
            </a:r>
          </a:p>
          <a:p>
            <a:pPr algn="l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представлена?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39552" y="2636912"/>
            <a:ext cx="8064896" cy="367240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/>
              <a:t>Сайт школы: </a:t>
            </a:r>
            <a:r>
              <a:rPr lang="en-US" dirty="0" smtClean="0">
                <a:hlinkClick r:id="rId2"/>
              </a:rPr>
              <a:t>http://</a:t>
            </a:r>
            <a:r>
              <a:rPr lang="ru-RU" dirty="0" smtClean="0">
                <a:hlinkClick r:id="rId2"/>
              </a:rPr>
              <a:t>дзержинская-школа1.дз-обр.рф/?</a:t>
            </a:r>
            <a:r>
              <a:rPr lang="en-US" dirty="0" smtClean="0">
                <a:hlinkClick r:id="rId2"/>
              </a:rPr>
              <a:t>s=%D1%82%D0%B0%D0%BD%D1%86%D0%B5%D0%B2%D0%B0%D0%BB%D1%8C%D0%BD%D1%8B%D0%B9+%D0%BC%D0%B0%D1%80%D0%B0%D1%84%D0%BE%D0%BD</a:t>
            </a:r>
            <a:r>
              <a:rPr lang="ru-RU" dirty="0" smtClean="0"/>
              <a:t> </a:t>
            </a:r>
          </a:p>
          <a:p>
            <a:pPr algn="l"/>
            <a:endParaRPr lang="ru-RU" dirty="0" smtClean="0">
              <a:hlinkClick r:id="rId3"/>
            </a:endParaRPr>
          </a:p>
          <a:p>
            <a:pPr algn="l"/>
            <a:r>
              <a:rPr lang="ru-RU" dirty="0" smtClean="0">
                <a:hlinkClick r:id="rId3"/>
              </a:rPr>
              <a:t>Лимон ТВ (2017 г.): </a:t>
            </a:r>
            <a:r>
              <a:rPr lang="en-US" dirty="0" smtClean="0">
                <a:hlinkClick r:id="rId3"/>
              </a:rPr>
              <a:t>https://www.youtube.com/watch?v=Vci_p_c5Tog</a:t>
            </a:r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Сайт Общественно-политической газеты «</a:t>
            </a:r>
            <a:r>
              <a:rPr lang="ru-RU" dirty="0" err="1" smtClean="0"/>
              <a:t>дзержинец</a:t>
            </a:r>
            <a:r>
              <a:rPr lang="ru-RU" dirty="0" smtClean="0"/>
              <a:t>»:</a:t>
            </a:r>
          </a:p>
          <a:p>
            <a:pPr marL="342900" indent="-342900" algn="l">
              <a:buAutoNum type="arabicPeriod"/>
            </a:pPr>
            <a:r>
              <a:rPr lang="en-US" dirty="0" smtClean="0">
                <a:hlinkClick r:id="rId4"/>
              </a:rPr>
              <a:t>http://www.dzerzhinskoe.ru/video/1685-tantsevalnyj-marafon-dssh-1</a:t>
            </a:r>
            <a:r>
              <a:rPr lang="ru-RU" dirty="0" smtClean="0"/>
              <a:t> </a:t>
            </a:r>
          </a:p>
          <a:p>
            <a:pPr marL="342900" indent="-342900" algn="l">
              <a:buAutoNum type="arabicPeriod"/>
            </a:pPr>
            <a:r>
              <a:rPr lang="en-US" dirty="0" smtClean="0">
                <a:hlinkClick r:id="rId5"/>
              </a:rPr>
              <a:t>http://www.dzerzhinskoe.ru/video/1646-tantsevalnyj-marafon-voennaya-kompozitsiya</a:t>
            </a:r>
            <a:r>
              <a:rPr lang="ru-RU" dirty="0" smtClean="0"/>
              <a:t> </a:t>
            </a:r>
          </a:p>
          <a:p>
            <a:pPr marL="342900" indent="-342900" algn="l">
              <a:buAutoNum type="arabicPeriod"/>
            </a:pPr>
            <a:r>
              <a:rPr lang="en-US" dirty="0" smtClean="0">
                <a:hlinkClick r:id="rId6"/>
              </a:rPr>
              <a:t>http://www.dzerzhinskoe.ru/video/1710-kombat</a:t>
            </a:r>
            <a:endParaRPr lang="ru-RU" dirty="0" smtClean="0"/>
          </a:p>
          <a:p>
            <a:pPr marL="342900" indent="-342900" algn="l">
              <a:buAutoNum type="arabicPeriod"/>
            </a:pPr>
            <a:r>
              <a:rPr lang="en-US" dirty="0" smtClean="0">
                <a:hlinkClick r:id="rId7"/>
              </a:rPr>
              <a:t>http://www.dzerzhinskoe.ru/stati2/1675-tantsuj-i-ne-ostanavlivajsya</a:t>
            </a:r>
            <a:r>
              <a:rPr lang="ru-RU" dirty="0" smtClean="0"/>
              <a:t> </a:t>
            </a:r>
          </a:p>
          <a:p>
            <a:pPr marL="342900" indent="-342900" algn="l">
              <a:buAutoNum type="arabicPeriod"/>
            </a:pPr>
            <a:r>
              <a:rPr lang="en-US" dirty="0" smtClean="0">
                <a:hlinkClick r:id="rId8"/>
              </a:rPr>
              <a:t>http://www.dzerzhinskoe.ru/foto/595-vse-my-raznye-no-my-vmeste-i-my-druzhnye</a:t>
            </a:r>
            <a:r>
              <a:rPr lang="ru-RU" dirty="0" smtClean="0"/>
              <a:t> </a:t>
            </a:r>
          </a:p>
          <a:p>
            <a:pPr marL="342900" indent="-342900" algn="l">
              <a:buAutoNum type="arabicPeriod"/>
            </a:pPr>
            <a:r>
              <a:rPr lang="en-US" dirty="0" smtClean="0">
                <a:hlinkClick r:id="rId9"/>
              </a:rPr>
              <a:t>http://www.dzerzhinskoe.ru/video/511-tantsy-narodov-mira</a:t>
            </a:r>
            <a:r>
              <a:rPr lang="ru-RU" dirty="0" smtClean="0"/>
              <a:t> </a:t>
            </a:r>
          </a:p>
          <a:p>
            <a:pPr algn="l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 на размещение в Интернете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213</TotalTime>
  <Words>252</Words>
  <Application>Microsoft Office PowerPoint</Application>
  <PresentationFormat>Экран (4:3)</PresentationFormat>
  <Paragraphs>50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Образовательное Со-бытие «Танцевальный марафон»</vt:lpstr>
      <vt:lpstr>Этапы организации Со-бытия</vt:lpstr>
      <vt:lpstr>Рождение идей</vt:lpstr>
      <vt:lpstr>Подготовка</vt:lpstr>
      <vt:lpstr>Со-бытие</vt:lpstr>
      <vt:lpstr>Что даёт?</vt:lpstr>
      <vt:lpstr>Где представлена?</vt:lpstr>
      <vt:lpstr>Ссылки на размещение в Интернете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«Танцевальный марафон»</dc:title>
  <dc:creator>Пользователь</dc:creator>
  <cp:lastModifiedBy>Server7</cp:lastModifiedBy>
  <cp:revision>32</cp:revision>
  <dcterms:created xsi:type="dcterms:W3CDTF">2020-12-17T14:47:37Z</dcterms:created>
  <dcterms:modified xsi:type="dcterms:W3CDTF">2021-02-08T04:34:46Z</dcterms:modified>
</cp:coreProperties>
</file>