
<file path=[Content_Types].xml><?xml version="1.0" encoding="utf-8"?>
<Types xmlns="http://schemas.openxmlformats.org/package/2006/content-types">
  <Override PartName="/_rels/.rels" ContentType="application/vnd.openxmlformats-package.relationships+xml"/>
  <Override PartName="/ppt/notesSlides/_rels/notesSlide17.xml.rels" ContentType="application/vnd.openxmlformats-package.relationships+xml"/>
  <Override PartName="/ppt/notesSlides/notesSlide17.xml" ContentType="application/vnd.openxmlformats-officedocument.presentationml.notesSlide+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36.xml.rels" ContentType="application/vnd.openxmlformats-package.relationships+xml"/>
  <Override PartName="/ppt/slides/_rels/slide35.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9.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3.xml.rels" ContentType="application/vnd.openxmlformats-package.relationships+xml"/>
  <Override PartName="/ppt/slides/_rels/slide1.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_rels/presentation.xml.rels" ContentType="application/vnd.openxmlformats-package.relationships+xml"/>
  <Override PartName="/ppt/media/image89.png" ContentType="image/png"/>
  <Override PartName="/ppt/media/image88.png" ContentType="image/png"/>
  <Override PartName="/ppt/media/image87.png" ContentType="image/png"/>
  <Override PartName="/ppt/media/image86.png" ContentType="image/png"/>
  <Override PartName="/ppt/media/image85.png" ContentType="image/png"/>
  <Override PartName="/ppt/media/image84.png" ContentType="image/png"/>
  <Override PartName="/ppt/media/image72.wmf" ContentType="image/x-wmf"/>
  <Override PartName="/ppt/media/image82.png" ContentType="image/png"/>
  <Override PartName="/ppt/media/image71.wmf" ContentType="image/x-wmf"/>
  <Override PartName="/ppt/media/image81.png" ContentType="image/png"/>
  <Override PartName="/ppt/media/image70.wmf" ContentType="image/x-wmf"/>
  <Override PartName="/ppt/media/image79.png" ContentType="image/png"/>
  <Override PartName="/ppt/media/image68.wmf" ContentType="image/x-wmf"/>
  <Override PartName="/ppt/media/image78.png" ContentType="image/png"/>
  <Override PartName="/ppt/media/image67.wmf" ContentType="image/x-wmf"/>
  <Override PartName="/ppt/media/image77.png" ContentType="image/png"/>
  <Override PartName="/ppt/media/image66.wmf" ContentType="image/x-wmf"/>
  <Override PartName="/ppt/media/image76.png" ContentType="image/png"/>
  <Override PartName="/ppt/media/image65.wmf" ContentType="image/x-wmf"/>
  <Override PartName="/ppt/media/image75.png" ContentType="image/png"/>
  <Override PartName="/ppt/media/image64.wmf" ContentType="image/x-wmf"/>
  <Override PartName="/ppt/media/image74.png" ContentType="image/png"/>
  <Override PartName="/ppt/media/image63.wmf" ContentType="image/x-wmf"/>
  <Override PartName="/ppt/media/image73.png" ContentType="image/png"/>
  <Override PartName="/ppt/media/image62.wmf" ContentType="image/x-wmf"/>
  <Override PartName="/ppt/media/image61.wmf" ContentType="image/x-wmf"/>
  <Override PartName="/ppt/media/image60.wmf" ContentType="image/x-wmf"/>
  <Override PartName="/ppt/media/image54.wmf" ContentType="image/x-wmf"/>
  <Override PartName="/ppt/media/image53.wmf" ContentType="image/x-wmf"/>
  <Override PartName="/ppt/media/image52.wmf" ContentType="image/x-wmf"/>
  <Override PartName="/ppt/media/image51.wmf" ContentType="image/x-wmf"/>
  <Override PartName="/ppt/media/image50.wmf" ContentType="image/x-wmf"/>
  <Override PartName="/ppt/media/image49.wmf" ContentType="image/x-wmf"/>
  <Override PartName="/ppt/media/image48.wmf" ContentType="image/x-wmf"/>
  <Override PartName="/ppt/media/image47.wmf" ContentType="image/x-wmf"/>
  <Override PartName="/ppt/media/image20.wmf" ContentType="image/x-wmf"/>
  <Override PartName="/ppt/media/image55.wmf" ContentType="image/x-wmf"/>
  <Override PartName="/ppt/media/image5.wmf" ContentType="image/x-wmf"/>
  <Override PartName="/ppt/media/image19.wmf" ContentType="image/x-wmf"/>
  <Override PartName="/ppt/media/image18.wmf" ContentType="image/x-wmf"/>
  <Override PartName="/ppt/media/image17.wmf" ContentType="image/x-wmf"/>
  <Override PartName="/ppt/media/image80.jpeg" ContentType="image/jpeg"/>
  <Override PartName="/ppt/media/image16.wmf" ContentType="image/x-wmf"/>
  <Override PartName="/ppt/media/image15.wmf" ContentType="image/x-wmf"/>
  <Override PartName="/ppt/media/image14.wmf" ContentType="image/x-wmf"/>
  <Override PartName="/ppt/media/image13.wmf" ContentType="image/x-wmf"/>
  <Override PartName="/ppt/media/image12.wmf" ContentType="image/x-wmf"/>
  <Override PartName="/ppt/media/image11.wmf" ContentType="image/x-wmf"/>
  <Override PartName="/ppt/media/image45.png" ContentType="image/png"/>
  <Override PartName="/ppt/media/image4.png" ContentType="image/png"/>
  <Override PartName="/ppt/media/image39.jpeg" ContentType="image/jpeg"/>
  <Override PartName="/ppt/media/image3.png" ContentType="image/png"/>
  <Override PartName="/ppt/media/image33.png" ContentType="image/png"/>
  <Override PartName="/ppt/media/image22.wmf" ContentType="image/x-wmf"/>
  <Override PartName="/ppt/media/image57.wmf" ContentType="image/x-wmf"/>
  <Override PartName="/ppt/media/image7.wmf" ContentType="image/x-wmf"/>
  <Override PartName="/ppt/media/image2.png" ContentType="image/png"/>
  <Override PartName="/ppt/media/image32.png" ContentType="image/png"/>
  <Override PartName="/ppt/media/image21.wmf" ContentType="image/x-wmf"/>
  <Override PartName="/ppt/media/image56.wmf" ContentType="image/x-wmf"/>
  <Override PartName="/ppt/media/image6.wmf" ContentType="image/x-wmf"/>
  <Override PartName="/ppt/media/image1.png" ContentType="image/png"/>
  <Override PartName="/ppt/media/image58.wmf" ContentType="image/x-wmf"/>
  <Override PartName="/ppt/media/image8.wmf" ContentType="image/x-wmf"/>
  <Override PartName="/ppt/media/image69.wmf" ContentType="image/x-wmf"/>
  <Override PartName="/ppt/media/image10.wmf" ContentType="image/x-wmf"/>
  <Override PartName="/ppt/media/image44.png" ContentType="image/png"/>
  <Override PartName="/ppt/media/image59.wmf" ContentType="image/x-wmf"/>
  <Override PartName="/ppt/media/image9.wmf" ContentType="image/x-wmf"/>
  <Override PartName="/ppt/media/image36.png" ContentType="image/png"/>
  <Override PartName="/ppt/media/image25.wmf" ContentType="image/x-wmf"/>
  <Override PartName="/ppt/media/image37.png" ContentType="image/png"/>
  <Override PartName="/ppt/media/image26.wmf" ContentType="image/x-wmf"/>
  <Override PartName="/ppt/media/image40.png" ContentType="image/png"/>
  <Override PartName="/ppt/media/image38.png" ContentType="image/png"/>
  <Override PartName="/ppt/media/image27.wmf" ContentType="image/x-wmf"/>
  <Override PartName="/ppt/media/image28.wmf" ContentType="image/x-wmf"/>
  <Override PartName="/ppt/media/image29.wmf" ContentType="image/x-wmf"/>
  <Override PartName="/ppt/media/image43.png" ContentType="image/png"/>
  <Override PartName="/ppt/media/image41.png" ContentType="image/png"/>
  <Override PartName="/ppt/media/image30.wmf" ContentType="image/x-wmf"/>
  <Override PartName="/ppt/media/image42.png" ContentType="image/png"/>
  <Override PartName="/ppt/media/image31.wmf" ContentType="image/x-wmf"/>
  <Override PartName="/ppt/media/image23.wmf" ContentType="image/x-wmf"/>
  <Override PartName="/ppt/media/image34.png" ContentType="image/png"/>
  <Override PartName="/ppt/media/image24.wmf" ContentType="image/x-wmf"/>
  <Override PartName="/ppt/media/image35.png" ContentType="image/png"/>
  <Override PartName="/ppt/media/image83.jpeg" ContentType="image/jpeg"/>
  <Override PartName="/ppt/media/image46.wmf" ContentType="image/x-wmf"/>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9.xml.rels" ContentType="application/vnd.openxmlformats-package.relationships+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0.xml" ContentType="application/vnd.openxmlformats-officedocument.theme+xml"/>
  <Override PartName="/ppt/theme/theme9.xml" ContentType="application/vnd.openxmlformats-officedocument.theme+xml"/>
  <Override PartName="/ppt/theme/theme8.xml" ContentType="application/vnd.openxmlformats-officedocument.theme+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108.xml" ContentType="application/vnd.openxmlformats-officedocument.presentationml.slideLayout+xml"/>
  <Override PartName="/ppt/slideLayouts/slideLayout107.xml" ContentType="application/vnd.openxmlformats-officedocument.presentationml.slideLayout+xml"/>
  <Override PartName="/ppt/slideLayouts/slideLayout106.xml" ContentType="application/vnd.openxmlformats-officedocument.presentationml.slideLayout+xml"/>
  <Override PartName="/ppt/slideLayouts/slideLayout105.xml" ContentType="application/vnd.openxmlformats-officedocument.presentationml.slideLayout+xml"/>
  <Override PartName="/ppt/slideLayouts/slideLayout104.xml" ContentType="application/vnd.openxmlformats-officedocument.presentationml.slideLayout+xml"/>
  <Override PartName="/ppt/slideLayouts/slideLayout103.xml" ContentType="application/vnd.openxmlformats-officedocument.presentationml.slideLayout+xml"/>
  <Override PartName="/ppt/slideLayouts/slideLayout102.xml" ContentType="application/vnd.openxmlformats-officedocument.presentationml.slideLayout+xml"/>
  <Override PartName="/ppt/slideLayouts/slideLayout101.xml" ContentType="application/vnd.openxmlformats-officedocument.presentationml.slideLayout+xml"/>
  <Override PartName="/ppt/slideLayouts/slideLayout100.xml" ContentType="application/vnd.openxmlformats-officedocument.presentationml.slideLayout+xml"/>
  <Override PartName="/ppt/slideLayouts/slideLayout99.xml" ContentType="application/vnd.openxmlformats-officedocument.presentationml.slideLayout+xml"/>
  <Override PartName="/ppt/slideLayouts/slideLayout98.xml" ContentType="application/vnd.openxmlformats-officedocument.presentationml.slideLayout+xml"/>
  <Override PartName="/ppt/slideLayouts/slideLayout97.xml" ContentType="application/vnd.openxmlformats-officedocument.presentationml.slideLayout+xml"/>
  <Override PartName="/ppt/slideLayouts/slideLayout46.xml" ContentType="application/vnd.openxmlformats-officedocument.presentationml.slideLayout+xml"/>
  <Override PartName="/ppt/slideLayouts/slideLayout5.xml" ContentType="application/vnd.openxmlformats-officedocument.presentationml.slideLayout+xml"/>
  <Override PartName="/ppt/slideLayouts/slideLayout45.xml" ContentType="application/vnd.openxmlformats-officedocument.presentationml.slideLayout+xml"/>
  <Override PartName="/ppt/slideLayouts/slideLayout4.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89.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79.xml" ContentType="application/vnd.openxmlformats-officedocument.presentationml.slideLayout+xml"/>
  <Override PartName="/ppt/slideLayouts/slideLayout10.xml" ContentType="application/vnd.openxmlformats-officedocument.presentationml.slideLayout+xml"/>
  <Override PartName="/ppt/slideLayouts/slideLayout69.xml" ContentType="application/vnd.openxmlformats-officedocument.presentationml.slideLayout+xml"/>
  <Override PartName="/ppt/slideLayouts/slideLayout8.xml" ContentType="application/vnd.openxmlformats-officedocument.presentationml.slideLayout+xml"/>
  <Override PartName="/ppt/slideLayouts/slideLayout49.xml" ContentType="application/vnd.openxmlformats-officedocument.presentationml.slideLayout+xml"/>
  <Override PartName="/ppt/slideLayouts/slideLayout17.xml" ContentType="application/vnd.openxmlformats-officedocument.presentationml.slideLayout+xml"/>
  <Override PartName="/ppt/slideLayouts/slideLayout9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93.xml" ContentType="application/vnd.openxmlformats-officedocument.presentationml.slideLayout+xml"/>
  <Override PartName="/ppt/slideLayouts/slideLayout19.xml" ContentType="application/vnd.openxmlformats-officedocument.presentationml.slideLayout+xml"/>
  <Override PartName="/ppt/slideLayouts/slideLayout94.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Override PartName="/ppt/slideLayouts/slideLayout15.xml" ContentType="application/vnd.openxmlformats-officedocument.presentationml.slideLayout+xml"/>
  <Override PartName="/ppt/slideLayouts/slideLayout90.xml" ContentType="application/vnd.openxmlformats-officedocument.presentationml.slideLayout+xml"/>
  <Override PartName="/ppt/slideLayouts/slideLayout7.xml" ContentType="application/vnd.openxmlformats-officedocument.presentationml.slideLayout+xml"/>
  <Override PartName="/ppt/slideLayouts/slideLayout48.xml" ContentType="application/vnd.openxmlformats-officedocument.presentationml.slideLayout+xml"/>
  <Override PartName="/ppt/slideLayouts/slideLayout16.xml" ContentType="application/vnd.openxmlformats-officedocument.presentationml.slideLayout+xml"/>
  <Override PartName="/ppt/slideLayouts/slideLayout91.xml" ContentType="application/vnd.openxmlformats-officedocument.presentationml.slideLayout+xml"/>
  <Override PartName="/ppt/slideLayouts/slideLayout22.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1.xml" ContentType="application/vnd.openxmlformats-officedocument.presentationml.slideLayout+xml"/>
  <Override PartName="/ppt/slideLayouts/slideLayout57.xml" ContentType="application/vnd.openxmlformats-officedocument.presentationml.slideLayout+xml"/>
  <Override PartName="/ppt/slideLayouts/slideLayout2.xml" ContentType="application/vnd.openxmlformats-officedocument.presentationml.slideLayout+xml"/>
  <Override PartName="/ppt/slideLayouts/slideLayout58.xml" ContentType="application/vnd.openxmlformats-officedocument.presentationml.slideLayout+xml"/>
  <Override PartName="/ppt/slideLayouts/slideLayout3.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80.xml" ContentType="application/vnd.openxmlformats-officedocument.presentationml.slideLayout+xml"/>
  <Override PartName="/ppt/slideLayouts/_rels/slideLayout107.xml.rels" ContentType="application/vnd.openxmlformats-package.relationships+xml"/>
  <Override PartName="/ppt/slideLayouts/_rels/slideLayout106.xml.rels" ContentType="application/vnd.openxmlformats-package.relationships+xml"/>
  <Override PartName="/ppt/slideLayouts/_rels/slideLayout46.xml.rels" ContentType="application/vnd.openxmlformats-package.relationships+xml"/>
  <Override PartName="/ppt/slideLayouts/_rels/slideLayout97.xml.rels" ContentType="application/vnd.openxmlformats-package.relationships+xml"/>
  <Override PartName="/ppt/slideLayouts/_rels/slideLayout40.xml.rels" ContentType="application/vnd.openxmlformats-package.relationships+xml"/>
  <Override PartName="/ppt/slideLayouts/_rels/slideLayout38.xml.rels" ContentType="application/vnd.openxmlformats-package.relationships+xml"/>
  <Override PartName="/ppt/slideLayouts/_rels/slideLayout37.xml.rels" ContentType="application/vnd.openxmlformats-package.relationships+xml"/>
  <Override PartName="/ppt/slideLayouts/_rels/slideLayout95.xml.rels" ContentType="application/vnd.openxmlformats-package.relationships+xml"/>
  <Override PartName="/ppt/slideLayouts/_rels/slideLayout36.xml.rels" ContentType="application/vnd.openxmlformats-package.relationships+xml"/>
  <Override PartName="/ppt/slideLayouts/_rels/slideLayout94.xml.rels" ContentType="application/vnd.openxmlformats-package.relationships+xml"/>
  <Override PartName="/ppt/slideLayouts/_rels/slideLayout35.xml.rels" ContentType="application/vnd.openxmlformats-package.relationships+xml"/>
  <Override PartName="/ppt/slideLayouts/_rels/slideLayout93.xml.rels" ContentType="application/vnd.openxmlformats-package.relationships+xml"/>
  <Override PartName="/ppt/slideLayouts/_rels/slideLayout45.xml.rels" ContentType="application/vnd.openxmlformats-package.relationships+xml"/>
  <Override PartName="/ppt/slideLayouts/_rels/slideLayout108.xml.rels" ContentType="application/vnd.openxmlformats-package.relationships+xml"/>
  <Override PartName="/ppt/slideLayouts/_rels/slideLayout77.xml.rels" ContentType="application/vnd.openxmlformats-package.relationships+xml"/>
  <Override PartName="/ppt/slideLayouts/_rels/slideLayout34.xml.rels" ContentType="application/vnd.openxmlformats-package.relationships+xml"/>
  <Override PartName="/ppt/slideLayouts/_rels/slideLayout92.xml.rels" ContentType="application/vnd.openxmlformats-package.relationships+xml"/>
  <Override PartName="/ppt/slideLayouts/_rels/slideLayout10.xml.rels" ContentType="application/vnd.openxmlformats-package.relationships+xml"/>
  <Override PartName="/ppt/slideLayouts/_rels/slideLayout58.xml.rels" ContentType="application/vnd.openxmlformats-package.relationships+xml"/>
  <Override PartName="/ppt/slideLayouts/_rels/slideLayout39.xml.rels" ContentType="application/vnd.openxmlformats-package.relationships+xml"/>
  <Override PartName="/ppt/slideLayouts/_rels/slideLayout20.xml.rels" ContentType="application/vnd.openxmlformats-package.relationships+xml"/>
  <Override PartName="/ppt/slideLayouts/_rels/slideLayout82.xml.rels" ContentType="application/vnd.openxmlformats-package.relationships+xml"/>
  <Override PartName="/ppt/slideLayouts/_rels/slideLayout81.xml.rels" ContentType="application/vnd.openxmlformats-package.relationships+xml"/>
  <Override PartName="/ppt/slideLayouts/_rels/slideLayout17.xml.rels" ContentType="application/vnd.openxmlformats-package.relationships+xml"/>
  <Override PartName="/ppt/slideLayouts/_rels/slideLayout44.xml.rels" ContentType="application/vnd.openxmlformats-package.relationships+xml"/>
  <Override PartName="/ppt/slideLayouts/_rels/slideLayout91.xml.rels" ContentType="application/vnd.openxmlformats-package.relationships+xml"/>
  <Override PartName="/ppt/slideLayouts/_rels/slideLayout9.xml.rels" ContentType="application/vnd.openxmlformats-package.relationships+xml"/>
  <Override PartName="/ppt/slideLayouts/_rels/slideLayout54.xml.rels" ContentType="application/vnd.openxmlformats-package.relationships+xml"/>
  <Override PartName="/ppt/slideLayouts/_rels/slideLayout23.xml.rels" ContentType="application/vnd.openxmlformats-package.relationships+xml"/>
  <Override PartName="/ppt/slideLayouts/_rels/slideLayout2.xml.rels" ContentType="application/vnd.openxmlformats-package.relationships+xml"/>
  <Override PartName="/ppt/slideLayouts/_rels/slideLayout66.xml.rels" ContentType="application/vnd.openxmlformats-package.relationships+xml"/>
  <Override PartName="/ppt/slideLayouts/_rels/slideLayout43.xml.rels" ContentType="application/vnd.openxmlformats-package.relationships+xml"/>
  <Override PartName="/ppt/slideLayouts/_rels/slideLayout29.xml.rels" ContentType="application/vnd.openxmlformats-package.relationships+xml"/>
  <Override PartName="/ppt/slideLayouts/_rels/slideLayout8.xml.rels" ContentType="application/vnd.openxmlformats-package.relationships+xml"/>
  <Override PartName="/ppt/slideLayouts/_rels/slideLayout53.xml.rels" ContentType="application/vnd.openxmlformats-package.relationships+xml"/>
  <Override PartName="/ppt/slideLayouts/_rels/slideLayout65.xml.rels" ContentType="application/vnd.openxmlformats-package.relationships+xml"/>
  <Override PartName="/ppt/slideLayouts/_rels/slideLayout99.xml.rels" ContentType="application/vnd.openxmlformats-package.relationships+xml"/>
  <Override PartName="/ppt/slideLayouts/_rels/slideLayout4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52.xml.rels" ContentType="application/vnd.openxmlformats-package.relationships+xml"/>
  <Override PartName="/ppt/slideLayouts/_rels/slideLayout98.xml.rels" ContentType="application/vnd.openxmlformats-package.relationships+xml"/>
  <Override PartName="/ppt/slideLayouts/_rels/slideLayout41.xml.rels" ContentType="application/vnd.openxmlformats-package.relationships+xml"/>
  <Override PartName="/ppt/slideLayouts/_rels/slideLayout26.xml.rels" ContentType="application/vnd.openxmlformats-package.relationships+xml"/>
  <Override PartName="/ppt/slideLayouts/_rels/slideLayout5.xml.rels" ContentType="application/vnd.openxmlformats-package.relationships+xml"/>
  <Override PartName="/ppt/slideLayouts/_rels/slideLayout50.xml.rels" ContentType="application/vnd.openxmlformats-package.relationships+xml"/>
  <Override PartName="/ppt/slideLayouts/_rels/slideLayout24.xml.rels" ContentType="application/vnd.openxmlformats-package.relationships+xml"/>
  <Override PartName="/ppt/slideLayouts/_rels/slideLayout3.xml.rels" ContentType="application/vnd.openxmlformats-package.relationships+xml"/>
  <Override PartName="/ppt/slideLayouts/_rels/slideLayout67.xml.rels" ContentType="application/vnd.openxmlformats-package.relationships+xml"/>
  <Override PartName="/ppt/slideLayouts/_rels/slideLayout25.xml.rels" ContentType="application/vnd.openxmlformats-package.relationships+xml"/>
  <Override PartName="/ppt/slideLayouts/_rels/slideLayout4.xml.rels" ContentType="application/vnd.openxmlformats-package.relationships+xml"/>
  <Override PartName="/ppt/slideLayouts/_rels/slideLayout68.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33.xml.rels" ContentType="application/vnd.openxmlformats-package.relationships+xml"/>
  <Override PartName="/ppt/slideLayouts/_rels/slideLayout19.xml.rels" ContentType="application/vnd.openxmlformats-package.relationships+xml"/>
  <Override PartName="/ppt/slideLayouts/_rels/slideLayout90.xml.rels" ContentType="application/vnd.openxmlformats-package.relationships+xml"/>
  <Override PartName="/ppt/slideLayouts/_rels/slideLayout6.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xml.rels" ContentType="application/vnd.openxmlformats-package.relationships+xml"/>
  <Override PartName="/ppt/slideLayouts/_rels/slideLayout22.xml.rels" ContentType="application/vnd.openxmlformats-package.relationships+xml"/>
  <Override PartName="/ppt/slideLayouts/_rels/slideLayout80.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64.xml.rels" ContentType="application/vnd.openxmlformats-package.relationships+xml"/>
  <Override PartName="/ppt/slideLayouts/_rels/slideLayout21.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1.xml.rels" ContentType="application/vnd.openxmlformats-package.relationships+xml"/>
  <Override PartName="/ppt/slideLayouts/_rels/slideLayout69.xml.rels" ContentType="application/vnd.openxmlformats-package.relationships+xml"/>
  <Override PartName="/ppt/slideLayouts/_rels/slideLayout83.xml.rels" ContentType="application/vnd.openxmlformats-package.relationships+xml"/>
  <Override PartName="/ppt/slideLayouts/_rels/slideLayout100.xml.rels" ContentType="application/vnd.openxmlformats-package.relationships+xml"/>
  <Override PartName="/ppt/slideLayouts/_rels/slideLayout55.xml.rels" ContentType="application/vnd.openxmlformats-package.relationships+xml"/>
  <Override PartName="/ppt/slideLayouts/_rels/slideLayout101.xml.rels" ContentType="application/vnd.openxmlformats-package.relationships+xml"/>
  <Override PartName="/ppt/slideLayouts/_rels/slideLayout56.xml.rels" ContentType="application/vnd.openxmlformats-package.relationships+xml"/>
  <Override PartName="/ppt/slideLayouts/_rels/slideLayout70.xml.rels" ContentType="application/vnd.openxmlformats-package.relationships+xml"/>
  <Override PartName="/ppt/slideLayouts/_rels/slideLayout59.xml.rels" ContentType="application/vnd.openxmlformats-package.relationships+xml"/>
  <Override PartName="/ppt/slideLayouts/_rels/slideLayout60.xml.rels" ContentType="application/vnd.openxmlformats-package.relationships+xml"/>
  <Override PartName="/ppt/slideLayouts/_rels/slideLayout79.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102.xml.rels" ContentType="application/vnd.openxmlformats-package.relationships+xml"/>
  <Override PartName="/ppt/slideLayouts/_rels/slideLayout57.xml.rels" ContentType="application/vnd.openxmlformats-package.relationships+xml"/>
  <Override PartName="/ppt/slideLayouts/_rels/slideLayout71.xml.rels" ContentType="application/vnd.openxmlformats-package.relationships+xml"/>
  <Override PartName="/ppt/slideLayouts/_rels/slideLayout103.xml.rels" ContentType="application/vnd.openxmlformats-package.relationships+xml"/>
  <Override PartName="/ppt/slideLayouts/_rels/slideLayout72.xml.rels" ContentType="application/vnd.openxmlformats-package.relationships+xml"/>
  <Override PartName="/ppt/slideLayouts/_rels/slideLayout104.xml.rels" ContentType="application/vnd.openxmlformats-package.relationships+xml"/>
  <Override PartName="/ppt/slideLayouts/_rels/slideLayout73.xml.rels" ContentType="application/vnd.openxmlformats-package.relationships+xml"/>
  <Override PartName="/ppt/slideLayouts/_rels/slideLayout105.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78.xml.rels" ContentType="application/vnd.openxmlformats-package.relationships+xml"/>
  <Override PartName="/ppt/slideLayouts/_rels/slideLayout84.xml.rels" ContentType="application/vnd.openxmlformats-package.relationships+xml"/>
  <Override PartName="/ppt/slideLayouts/_rels/slideLayout85.xml.rels" ContentType="application/vnd.openxmlformats-package.relationships+xml"/>
  <Override PartName="/ppt/slideLayouts/_rels/slideLayout86.xml.rels" ContentType="application/vnd.openxmlformats-package.relationships+xml"/>
  <Override PartName="/ppt/slideLayouts/_rels/slideLayout30.xml.rels" ContentType="application/vnd.openxmlformats-package.relationships+xml"/>
  <Override PartName="/ppt/slideLayouts/_rels/slideLayout87.xml.rels" ContentType="application/vnd.openxmlformats-package.relationships+xml"/>
  <Override PartName="/ppt/slideLayouts/_rels/slideLayout31.xml.rels" ContentType="application/vnd.openxmlformats-package.relationships+xml"/>
  <Override PartName="/ppt/slideLayouts/_rels/slideLayout88.xml.rels" ContentType="application/vnd.openxmlformats-package.relationships+xml"/>
  <Override PartName="/ppt/slideLayouts/_rels/slideLayout32.xml.rels" ContentType="application/vnd.openxmlformats-package.relationships+xml"/>
  <Override PartName="/ppt/slideLayouts/_rels/slideLayout89.xml.rels" ContentType="application/vnd.openxmlformats-package.relationships+xml"/>
  <Override PartName="/ppt/slideLayouts/_rels/slideLayout96.xml.rels" ContentType="application/vnd.openxmlformats-package.relationships+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 id="2147483752"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 id="293" r:id="rId49"/>
    <p:sldId id="294" r:id="rId50"/>
    <p:sldId id="295" r:id="rId51"/>
    <p:sldId id="296" r:id="rId52"/>
  </p:sldIdLst>
  <p:sldSz cx="9144000" cy="6858000"/>
  <p:notesSz cx="9144000" cy="6858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notesMaster" Target="notesMasters/notesMaster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slide" Target="slides/slide17.xml"/><Relationship Id="rId29" Type="http://schemas.openxmlformats.org/officeDocument/2006/relationships/slide" Target="slides/slide18.xml"/><Relationship Id="rId30" Type="http://schemas.openxmlformats.org/officeDocument/2006/relationships/slide" Target="slides/slide19.xml"/><Relationship Id="rId31" Type="http://schemas.openxmlformats.org/officeDocument/2006/relationships/slide" Target="slides/slide20.xml"/><Relationship Id="rId32" Type="http://schemas.openxmlformats.org/officeDocument/2006/relationships/slide" Target="slides/slide21.xml"/><Relationship Id="rId33" Type="http://schemas.openxmlformats.org/officeDocument/2006/relationships/slide" Target="slides/slide22.xml"/><Relationship Id="rId34" Type="http://schemas.openxmlformats.org/officeDocument/2006/relationships/slide" Target="slides/slide23.xml"/><Relationship Id="rId35" Type="http://schemas.openxmlformats.org/officeDocument/2006/relationships/slide" Target="slides/slide24.xml"/><Relationship Id="rId36" Type="http://schemas.openxmlformats.org/officeDocument/2006/relationships/slide" Target="slides/slide25.xml"/><Relationship Id="rId37" Type="http://schemas.openxmlformats.org/officeDocument/2006/relationships/slide" Target="slides/slide26.xml"/><Relationship Id="rId38" Type="http://schemas.openxmlformats.org/officeDocument/2006/relationships/slide" Target="slides/slide27.xml"/><Relationship Id="rId39" Type="http://schemas.openxmlformats.org/officeDocument/2006/relationships/slide" Target="slides/slide28.xml"/><Relationship Id="rId40" Type="http://schemas.openxmlformats.org/officeDocument/2006/relationships/slide" Target="slides/slide29.xml"/><Relationship Id="rId41" Type="http://schemas.openxmlformats.org/officeDocument/2006/relationships/slide" Target="slides/slide30.xml"/><Relationship Id="rId42" Type="http://schemas.openxmlformats.org/officeDocument/2006/relationships/slide" Target="slides/slide31.xml"/><Relationship Id="rId43" Type="http://schemas.openxmlformats.org/officeDocument/2006/relationships/slide" Target="slides/slide32.xml"/><Relationship Id="rId44" Type="http://schemas.openxmlformats.org/officeDocument/2006/relationships/slide" Target="slides/slide33.xml"/><Relationship Id="rId45" Type="http://schemas.openxmlformats.org/officeDocument/2006/relationships/slide" Target="slides/slide34.xml"/><Relationship Id="rId46" Type="http://schemas.openxmlformats.org/officeDocument/2006/relationships/slide" Target="slides/slide35.xml"/><Relationship Id="rId47" Type="http://schemas.openxmlformats.org/officeDocument/2006/relationships/slide" Target="slides/slide36.xml"/><Relationship Id="rId48" Type="http://schemas.openxmlformats.org/officeDocument/2006/relationships/slide" Target="slides/slide37.xml"/><Relationship Id="rId49" Type="http://schemas.openxmlformats.org/officeDocument/2006/relationships/slide" Target="slides/slide38.xml"/><Relationship Id="rId50" Type="http://schemas.openxmlformats.org/officeDocument/2006/relationships/slide" Target="slides/slide39.xml"/><Relationship Id="rId51" Type="http://schemas.openxmlformats.org/officeDocument/2006/relationships/slide" Target="slides/slide40.xml"/><Relationship Id="rId52" Type="http://schemas.openxmlformats.org/officeDocument/2006/relationships/slide" Target="slides/slide41.xml"/>
</Relationships>
</file>

<file path=ppt/notesMasters/_rels/notesMaster1.xml.rels><?xml version="1.0" encoding="UTF-8"?>
<Relationships xmlns="http://schemas.openxmlformats.org/package/2006/relationships"><Relationship Id="rId1" Type="http://schemas.openxmlformats.org/officeDocument/2006/relationships/theme" Target="../theme/theme10.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2" name="Rectangle 1"/>
          <p:cNvSpPr/>
          <p:nvPr/>
        </p:nvSpPr>
        <p:spPr>
          <a:xfrm>
            <a:off x="0" y="0"/>
            <a:ext cx="9144000" cy="6858000"/>
          </a:xfrm>
          <a:prstGeom prst="rect">
            <a:avLst/>
          </a:prstGeom>
          <a:solidFill>
            <a:srgbClr val="ffffff"/>
          </a:solidFill>
          <a:ln>
            <a:noFill/>
          </a:ln>
        </p:spPr>
      </p:sp>
      <p:sp>
        <p:nvSpPr>
          <p:cNvPr id="683" name="PlaceHolder 2"/>
          <p:cNvSpPr>
            <a:spLocks noGrp="1"/>
          </p:cNvSpPr>
          <p:nvPr>
            <p:ph type="hdr"/>
          </p:nvPr>
        </p:nvSpPr>
        <p:spPr>
          <a:xfrm>
            <a:off x="-360" y="-360"/>
            <a:ext cx="3962520" cy="343080"/>
          </a:xfrm>
          <a:prstGeom prst="rect">
            <a:avLst/>
          </a:prstGeom>
        </p:spPr>
        <p:txBody>
          <a:bodyPr lIns="90000" rIns="90000" tIns="46800" bIns="46800"/>
          <a:p>
            <a:endParaRPr b="0" lang="ru-RU" sz="2400" spc="-1" strike="noStrike">
              <a:solidFill>
                <a:srgbClr val="000000"/>
              </a:solidFill>
              <a:uFill>
                <a:solidFill>
                  <a:srgbClr val="ffffff"/>
                </a:solidFill>
              </a:uFill>
              <a:latin typeface="Times New Roman"/>
            </a:endParaRPr>
          </a:p>
        </p:txBody>
      </p:sp>
      <p:sp>
        <p:nvSpPr>
          <p:cNvPr id="684" name="PlaceHolder 3"/>
          <p:cNvSpPr>
            <a:spLocks noGrp="1"/>
          </p:cNvSpPr>
          <p:nvPr>
            <p:ph type="dt"/>
          </p:nvPr>
        </p:nvSpPr>
        <p:spPr>
          <a:xfrm>
            <a:off x="5179680" y="-360"/>
            <a:ext cx="3962520" cy="343080"/>
          </a:xfrm>
          <a:prstGeom prst="rect">
            <a:avLst/>
          </a:prstGeom>
        </p:spPr>
        <p:txBody>
          <a:bodyPr lIns="90000" rIns="90000" tIns="46800" bIns="46800"/>
          <a:p>
            <a:pPr algn="r">
              <a:lnSpc>
                <a:spcPct val="100000"/>
              </a:lnSpc>
            </a:pPr>
            <a:r>
              <a:rPr b="0" lang="ru-RU" sz="1200" spc="-1" strike="noStrike">
                <a:solidFill>
                  <a:srgbClr val="000000"/>
                </a:solidFill>
                <a:uFill>
                  <a:solidFill>
                    <a:srgbClr val="ffffff"/>
                  </a:solidFill>
                </a:uFill>
                <a:latin typeface="Calibri"/>
              </a:rPr>
              <a:t>&lt;дата/время&gt;</a:t>
            </a:r>
            <a:endParaRPr b="0" lang="ru-RU" sz="2400" spc="-1" strike="noStrike">
              <a:solidFill>
                <a:srgbClr val="000000"/>
              </a:solidFill>
              <a:uFill>
                <a:solidFill>
                  <a:srgbClr val="ffffff"/>
                </a:solidFill>
              </a:uFill>
              <a:latin typeface="Times New Roman"/>
            </a:endParaRPr>
          </a:p>
        </p:txBody>
      </p:sp>
      <p:sp>
        <p:nvSpPr>
          <p:cNvPr id="685" name="PlaceHolder 4"/>
          <p:cNvSpPr>
            <a:spLocks noGrp="1"/>
          </p:cNvSpPr>
          <p:nvPr>
            <p:ph type="body"/>
          </p:nvPr>
        </p:nvSpPr>
        <p:spPr>
          <a:xfrm>
            <a:off x="914400" y="3257640"/>
            <a:ext cx="7315200" cy="3085920"/>
          </a:xfrm>
          <a:prstGeom prst="rect">
            <a:avLst/>
          </a:prstGeom>
        </p:spPr>
        <p:txBody>
          <a:bodyPr lIns="90000" rIns="90000" tIns="46800" bIns="46800"/>
          <a:p>
            <a:r>
              <a:rPr b="0" lang="ru-RU" sz="1200" spc="-1" strike="noStrike">
                <a:solidFill>
                  <a:srgbClr val="000000"/>
                </a:solidFill>
                <a:uFill>
                  <a:solidFill>
                    <a:srgbClr val="ffffff"/>
                  </a:solidFill>
                </a:uFill>
                <a:latin typeface="Calibri"/>
              </a:rPr>
              <a:t>Для правки формата примечаний щёлкните мышью</a:t>
            </a:r>
            <a:endParaRPr b="0" lang="ru-RU" sz="1200" spc="-1" strike="noStrike">
              <a:solidFill>
                <a:srgbClr val="000000"/>
              </a:solidFill>
              <a:uFill>
                <a:solidFill>
                  <a:srgbClr val="ffffff"/>
                </a:solidFill>
              </a:uFill>
              <a:latin typeface="Calibri"/>
            </a:endParaRPr>
          </a:p>
        </p:txBody>
      </p:sp>
      <p:sp>
        <p:nvSpPr>
          <p:cNvPr id="686" name="PlaceHolder 5"/>
          <p:cNvSpPr>
            <a:spLocks noGrp="1"/>
          </p:cNvSpPr>
          <p:nvPr>
            <p:ph type="ftr"/>
          </p:nvPr>
        </p:nvSpPr>
        <p:spPr>
          <a:xfrm>
            <a:off x="-360" y="6513120"/>
            <a:ext cx="3962520" cy="343080"/>
          </a:xfrm>
          <a:prstGeom prst="rect">
            <a:avLst/>
          </a:prstGeom>
        </p:spPr>
        <p:txBody>
          <a:bodyPr lIns="90000" rIns="90000" tIns="46800" bIns="46800" anchor="b"/>
          <a:p>
            <a:endParaRPr b="0" lang="ru-RU" sz="2400" spc="-1" strike="noStrike">
              <a:solidFill>
                <a:srgbClr val="000000"/>
              </a:solidFill>
              <a:uFill>
                <a:solidFill>
                  <a:srgbClr val="ffffff"/>
                </a:solidFill>
              </a:uFill>
              <a:latin typeface="Times New Roman"/>
            </a:endParaRPr>
          </a:p>
        </p:txBody>
      </p:sp>
      <p:sp>
        <p:nvSpPr>
          <p:cNvPr id="687" name="PlaceHolder 6"/>
          <p:cNvSpPr>
            <a:spLocks noGrp="1"/>
          </p:cNvSpPr>
          <p:nvPr>
            <p:ph type="sldNum"/>
          </p:nvPr>
        </p:nvSpPr>
        <p:spPr>
          <a:xfrm>
            <a:off x="5179680" y="6513120"/>
            <a:ext cx="3962520" cy="343080"/>
          </a:xfrm>
          <a:prstGeom prst="rect">
            <a:avLst/>
          </a:prstGeom>
        </p:spPr>
        <p:txBody>
          <a:bodyPr lIns="90000" rIns="90000" tIns="46800" bIns="46800" anchor="b"/>
          <a:p>
            <a:pPr algn="r">
              <a:lnSpc>
                <a:spcPct val="100000"/>
              </a:lnSpc>
            </a:pPr>
            <a:fld id="{1F74FE7A-8BA9-4FAD-9093-E948B6382271}" type="slidenum">
              <a:rPr b="0" lang="ru-RU" sz="1200" spc="-1" strike="noStrike">
                <a:solidFill>
                  <a:srgbClr val="000000"/>
                </a:solidFill>
                <a:uFill>
                  <a:solidFill>
                    <a:srgbClr val="ffffff"/>
                  </a:solidFill>
                </a:uFill>
                <a:latin typeface="Calibri"/>
              </a:rPr>
              <a:t>&lt;номер&gt;</a:t>
            </a:fld>
            <a:endParaRPr b="0" lang="ru-RU" sz="2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3" name="TextShape 1"/>
          <p:cNvSpPr txBox="1"/>
          <p:nvPr/>
        </p:nvSpPr>
        <p:spPr>
          <a:xfrm>
            <a:off x="914400" y="3257640"/>
            <a:ext cx="7315200" cy="3085920"/>
          </a:xfrm>
          <a:prstGeom prst="rect">
            <a:avLst/>
          </a:prstGeom>
          <a:noFill/>
          <a:ln>
            <a:noFill/>
          </a:ln>
        </p:spPr>
      </p:sp>
      <p:sp>
        <p:nvSpPr>
          <p:cNvPr id="754" name="CustomShape 2"/>
          <p:cNvSpPr/>
          <p:nvPr/>
        </p:nvSpPr>
        <p:spPr>
          <a:xfrm>
            <a:off x="5180040" y="6513480"/>
            <a:ext cx="3962520" cy="343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18324EDF-DDB5-4FB0-B695-58CC9FA6F984}" type="slidenum">
              <a:rPr b="0" lang="ru-RU" sz="1200" spc="-1" strike="noStrike">
                <a:solidFill>
                  <a:srgbClr val="ffffff"/>
                </a:solidFill>
                <a:uFill>
                  <a:solidFill>
                    <a:srgbClr val="ffffff"/>
                  </a:solidFill>
                </a:uFill>
                <a:latin typeface="Calibri"/>
              </a:rPr>
              <a:t>&lt;номер&gt;</a:t>
            </a:fld>
            <a:endParaRPr b="0" lang="ru-RU" sz="1800" spc="-1" strike="noStrike">
              <a:solidFill>
                <a:srgbClr val="ffffff"/>
              </a:solidFill>
              <a:uFill>
                <a:solidFill>
                  <a:srgbClr val="ffffff"/>
                </a:solidFill>
              </a:u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84.png"/><Relationship Id="rId3" Type="http://schemas.openxmlformats.org/officeDocument/2006/relationships/image" Target="../media/image85.png"/>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7.png"/><Relationship Id="rId3" Type="http://schemas.openxmlformats.org/officeDocument/2006/relationships/image" Target="../media/image38.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40.png"/><Relationship Id="rId3" Type="http://schemas.openxmlformats.org/officeDocument/2006/relationships/image" Target="../media/image41.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2.png"/><Relationship Id="rId3" Type="http://schemas.openxmlformats.org/officeDocument/2006/relationships/image" Target="../media/image43.png"/>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44.png"/><Relationship Id="rId3" Type="http://schemas.openxmlformats.org/officeDocument/2006/relationships/image" Target="../media/image45.png"/>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78.png"/><Relationship Id="rId3" Type="http://schemas.openxmlformats.org/officeDocument/2006/relationships/image" Target="../media/image79.png"/>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81.png"/><Relationship Id="rId3" Type="http://schemas.openxmlformats.org/officeDocument/2006/relationships/image" Target="../media/image82.png"/>
</Relationships>
</file>

<file path=ppt/slideLayouts/_rels/slideLayout9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48" name="PlaceHolder 2"/>
          <p:cNvSpPr>
            <a:spLocks noGrp="1"/>
          </p:cNvSpPr>
          <p:nvPr>
            <p:ph type="body"/>
          </p:nvPr>
        </p:nvSpPr>
        <p:spPr>
          <a:xfrm>
            <a:off x="685800" y="198108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9" name="PlaceHolder 3"/>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0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52"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53"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54" name="PlaceHolder 3"/>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0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5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Tree>
  </p:cSld>
</p:sldLayout>
</file>

<file path=ppt/slideLayouts/slideLayout10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56" name="PlaceHolder 1"/>
          <p:cNvSpPr>
            <a:spLocks noGrp="1"/>
          </p:cNvSpPr>
          <p:nvPr>
            <p:ph type="subTitle"/>
          </p:nvPr>
        </p:nvSpPr>
        <p:spPr>
          <a:xfrm>
            <a:off x="685800" y="301320"/>
            <a:ext cx="7772400" cy="677808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10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7"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58"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59" name="PlaceHolder 3"/>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60" name="PlaceHolder 4"/>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0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6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62"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63"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64"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0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66"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67"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68" name="PlaceHolder 4"/>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0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69"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70" name="PlaceHolder 2"/>
          <p:cNvSpPr>
            <a:spLocks noGrp="1"/>
          </p:cNvSpPr>
          <p:nvPr>
            <p:ph type="body"/>
          </p:nvPr>
        </p:nvSpPr>
        <p:spPr>
          <a:xfrm>
            <a:off x="685800" y="198108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71" name="PlaceHolder 3"/>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0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72"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73"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74"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75"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76" name="PlaceHolder 5"/>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0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77"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78"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79" name="PlaceHolder 3"/>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pic>
        <p:nvPicPr>
          <p:cNvPr id="680" name="" descr=""/>
          <p:cNvPicPr/>
          <p:nvPr/>
        </p:nvPicPr>
        <p:blipFill>
          <a:blip r:embed="rId2"/>
          <a:stretch/>
        </p:blipFill>
        <p:spPr>
          <a:xfrm>
            <a:off x="1993320" y="1981080"/>
            <a:ext cx="5157000" cy="4114800"/>
          </a:xfrm>
          <a:prstGeom prst="rect">
            <a:avLst/>
          </a:prstGeom>
          <a:ln>
            <a:noFill/>
          </a:ln>
        </p:spPr>
      </p:pic>
      <p:pic>
        <p:nvPicPr>
          <p:cNvPr id="681" name="" descr=""/>
          <p:cNvPicPr/>
          <p:nvPr/>
        </p:nvPicPr>
        <p:blipFill>
          <a:blip r:embed="rId3"/>
          <a:stretch/>
        </p:blipFill>
        <p:spPr>
          <a:xfrm>
            <a:off x="1993320" y="1981080"/>
            <a:ext cx="5157000" cy="4114800"/>
          </a:xfrm>
          <a:prstGeom prst="rect">
            <a:avLst/>
          </a:prstGeom>
          <a:ln>
            <a:noFill/>
          </a:ln>
        </p:spPr>
      </p:pic>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1"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2"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3"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4" name="PlaceHolder 5"/>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6"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7" name="PlaceHolder 3"/>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pic>
        <p:nvPicPr>
          <p:cNvPr id="58" name="" descr=""/>
          <p:cNvPicPr/>
          <p:nvPr/>
        </p:nvPicPr>
        <p:blipFill>
          <a:blip r:embed="rId2"/>
          <a:stretch/>
        </p:blipFill>
        <p:spPr>
          <a:xfrm>
            <a:off x="1993320" y="1981080"/>
            <a:ext cx="5157000" cy="4114800"/>
          </a:xfrm>
          <a:prstGeom prst="rect">
            <a:avLst/>
          </a:prstGeom>
          <a:ln>
            <a:noFill/>
          </a:ln>
        </p:spPr>
      </p:pic>
      <p:pic>
        <p:nvPicPr>
          <p:cNvPr id="59" name="" descr=""/>
          <p:cNvPicPr/>
          <p:nvPr/>
        </p:nvPicPr>
        <p:blipFill>
          <a:blip r:embed="rId3"/>
          <a:stretch/>
        </p:blipFill>
        <p:spPr>
          <a:xfrm>
            <a:off x="1993320" y="1981080"/>
            <a:ext cx="5157000" cy="41148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6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162" name="PlaceHolder 2"/>
          <p:cNvSpPr>
            <a:spLocks noGrp="1"/>
          </p:cNvSpPr>
          <p:nvPr>
            <p:ph type="subTitle"/>
          </p:nvPr>
        </p:nvSpPr>
        <p:spPr>
          <a:xfrm>
            <a:off x="685800" y="1981080"/>
            <a:ext cx="7772400" cy="411480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164"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166"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67" name="PlaceHolder 3"/>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9" name="PlaceHolder 1"/>
          <p:cNvSpPr>
            <a:spLocks noGrp="1"/>
          </p:cNvSpPr>
          <p:nvPr>
            <p:ph type="subTitle"/>
          </p:nvPr>
        </p:nvSpPr>
        <p:spPr>
          <a:xfrm>
            <a:off x="685800" y="301320"/>
            <a:ext cx="7772400" cy="677808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171"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72" name="PlaceHolder 3"/>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73" name="PlaceHolder 4"/>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7" name="PlaceHolder 2"/>
          <p:cNvSpPr>
            <a:spLocks noGrp="1"/>
          </p:cNvSpPr>
          <p:nvPr>
            <p:ph type="subTitle"/>
          </p:nvPr>
        </p:nvSpPr>
        <p:spPr>
          <a:xfrm>
            <a:off x="685800" y="1981080"/>
            <a:ext cx="7772400" cy="411480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175"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76"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77"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179"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80"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81" name="PlaceHolder 4"/>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183" name="PlaceHolder 2"/>
          <p:cNvSpPr>
            <a:spLocks noGrp="1"/>
          </p:cNvSpPr>
          <p:nvPr>
            <p:ph type="body"/>
          </p:nvPr>
        </p:nvSpPr>
        <p:spPr>
          <a:xfrm>
            <a:off x="685800" y="198108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84" name="PlaceHolder 3"/>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186"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87"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88"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89" name="PlaceHolder 5"/>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191"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192" name="PlaceHolder 3"/>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pic>
        <p:nvPicPr>
          <p:cNvPr id="193" name="" descr=""/>
          <p:cNvPicPr/>
          <p:nvPr/>
        </p:nvPicPr>
        <p:blipFill>
          <a:blip r:embed="rId2"/>
          <a:stretch/>
        </p:blipFill>
        <p:spPr>
          <a:xfrm>
            <a:off x="1993320" y="1981080"/>
            <a:ext cx="5157000" cy="4114800"/>
          </a:xfrm>
          <a:prstGeom prst="rect">
            <a:avLst/>
          </a:prstGeom>
          <a:ln>
            <a:noFill/>
          </a:ln>
        </p:spPr>
      </p:pic>
      <p:pic>
        <p:nvPicPr>
          <p:cNvPr id="194" name="" descr=""/>
          <p:cNvPicPr/>
          <p:nvPr/>
        </p:nvPicPr>
        <p:blipFill>
          <a:blip r:embed="rId3"/>
          <a:stretch/>
        </p:blipFill>
        <p:spPr>
          <a:xfrm>
            <a:off x="1993320" y="1981080"/>
            <a:ext cx="5157000" cy="411480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9"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50" name="PlaceHolder 2"/>
          <p:cNvSpPr>
            <a:spLocks noGrp="1"/>
          </p:cNvSpPr>
          <p:nvPr>
            <p:ph type="subTitle"/>
          </p:nvPr>
        </p:nvSpPr>
        <p:spPr>
          <a:xfrm>
            <a:off x="685800" y="1981080"/>
            <a:ext cx="7772400" cy="411480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5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52"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53"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54"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55" name="PlaceHolder 3"/>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56"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9"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57" name="PlaceHolder 1"/>
          <p:cNvSpPr>
            <a:spLocks noGrp="1"/>
          </p:cNvSpPr>
          <p:nvPr>
            <p:ph type="subTitle"/>
          </p:nvPr>
        </p:nvSpPr>
        <p:spPr>
          <a:xfrm>
            <a:off x="685800" y="301320"/>
            <a:ext cx="7772400" cy="677808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59"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60" name="PlaceHolder 3"/>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61" name="PlaceHolder 4"/>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63"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64"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65"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67"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68"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69" name="PlaceHolder 4"/>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71" name="PlaceHolder 2"/>
          <p:cNvSpPr>
            <a:spLocks noGrp="1"/>
          </p:cNvSpPr>
          <p:nvPr>
            <p:ph type="body"/>
          </p:nvPr>
        </p:nvSpPr>
        <p:spPr>
          <a:xfrm>
            <a:off x="685800" y="198108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72" name="PlaceHolder 3"/>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3"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74"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75"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76"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77" name="PlaceHolder 5"/>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79"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80" name="PlaceHolder 3"/>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pic>
        <p:nvPicPr>
          <p:cNvPr id="281" name="" descr=""/>
          <p:cNvPicPr/>
          <p:nvPr/>
        </p:nvPicPr>
        <p:blipFill>
          <a:blip r:embed="rId2"/>
          <a:stretch/>
        </p:blipFill>
        <p:spPr>
          <a:xfrm>
            <a:off x="1993320" y="1981080"/>
            <a:ext cx="5157000" cy="4114800"/>
          </a:xfrm>
          <a:prstGeom prst="rect">
            <a:avLst/>
          </a:prstGeom>
          <a:ln>
            <a:noFill/>
          </a:ln>
        </p:spPr>
      </p:pic>
      <p:pic>
        <p:nvPicPr>
          <p:cNvPr id="282" name="" descr=""/>
          <p:cNvPicPr/>
          <p:nvPr/>
        </p:nvPicPr>
        <p:blipFill>
          <a:blip r:embed="rId3"/>
          <a:stretch/>
        </p:blipFill>
        <p:spPr>
          <a:xfrm>
            <a:off x="1993320" y="1981080"/>
            <a:ext cx="5157000" cy="411480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89" name="PlaceHolder 2"/>
          <p:cNvSpPr>
            <a:spLocks noGrp="1"/>
          </p:cNvSpPr>
          <p:nvPr>
            <p:ph type="subTitle"/>
          </p:nvPr>
        </p:nvSpPr>
        <p:spPr>
          <a:xfrm>
            <a:off x="685800" y="1981080"/>
            <a:ext cx="7772400" cy="411480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9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91"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1"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2" name="PlaceHolder 3"/>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2"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93"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94" name="PlaceHolder 3"/>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6" name="PlaceHolder 1"/>
          <p:cNvSpPr>
            <a:spLocks noGrp="1"/>
          </p:cNvSpPr>
          <p:nvPr>
            <p:ph type="subTitle"/>
          </p:nvPr>
        </p:nvSpPr>
        <p:spPr>
          <a:xfrm>
            <a:off x="685800" y="301320"/>
            <a:ext cx="7772400" cy="677808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7"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298"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299" name="PlaceHolder 3"/>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00" name="PlaceHolder 4"/>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02"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03"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04"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06"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07"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08" name="PlaceHolder 4"/>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9"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10" name="PlaceHolder 2"/>
          <p:cNvSpPr>
            <a:spLocks noGrp="1"/>
          </p:cNvSpPr>
          <p:nvPr>
            <p:ph type="body"/>
          </p:nvPr>
        </p:nvSpPr>
        <p:spPr>
          <a:xfrm>
            <a:off x="685800" y="198108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11" name="PlaceHolder 3"/>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2"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13"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14"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15"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16" name="PlaceHolder 5"/>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7"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18"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19" name="PlaceHolder 3"/>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pic>
        <p:nvPicPr>
          <p:cNvPr id="320" name="" descr=""/>
          <p:cNvPicPr/>
          <p:nvPr/>
        </p:nvPicPr>
        <p:blipFill>
          <a:blip r:embed="rId2"/>
          <a:stretch/>
        </p:blipFill>
        <p:spPr>
          <a:xfrm>
            <a:off x="1993320" y="1981080"/>
            <a:ext cx="5157000" cy="4114800"/>
          </a:xfrm>
          <a:prstGeom prst="rect">
            <a:avLst/>
          </a:prstGeom>
          <a:ln>
            <a:noFill/>
          </a:ln>
        </p:spPr>
      </p:pic>
      <p:pic>
        <p:nvPicPr>
          <p:cNvPr id="321" name="" descr=""/>
          <p:cNvPicPr/>
          <p:nvPr/>
        </p:nvPicPr>
        <p:blipFill>
          <a:blip r:embed="rId3"/>
          <a:stretch/>
        </p:blipFill>
        <p:spPr>
          <a:xfrm>
            <a:off x="1993320" y="1981080"/>
            <a:ext cx="5157000" cy="411480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4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49" name="PlaceHolder 2"/>
          <p:cNvSpPr>
            <a:spLocks noGrp="1"/>
          </p:cNvSpPr>
          <p:nvPr>
            <p:ph type="subTitle"/>
          </p:nvPr>
        </p:nvSpPr>
        <p:spPr>
          <a:xfrm>
            <a:off x="685800" y="1981080"/>
            <a:ext cx="7772400" cy="411480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51"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52"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53"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54" name="PlaceHolder 3"/>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5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56" name="PlaceHolder 1"/>
          <p:cNvSpPr>
            <a:spLocks noGrp="1"/>
          </p:cNvSpPr>
          <p:nvPr>
            <p:ph type="subTitle"/>
          </p:nvPr>
        </p:nvSpPr>
        <p:spPr>
          <a:xfrm>
            <a:off x="685800" y="301320"/>
            <a:ext cx="7772400" cy="677808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58"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59" name="PlaceHolder 3"/>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60" name="PlaceHolder 4"/>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6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62"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63"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64"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6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66"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67"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68" name="PlaceHolder 4"/>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69"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70" name="PlaceHolder 2"/>
          <p:cNvSpPr>
            <a:spLocks noGrp="1"/>
          </p:cNvSpPr>
          <p:nvPr>
            <p:ph type="body"/>
          </p:nvPr>
        </p:nvSpPr>
        <p:spPr>
          <a:xfrm>
            <a:off x="685800" y="198108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71" name="PlaceHolder 3"/>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72"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73"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74"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75"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76" name="PlaceHolder 5"/>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 name="PlaceHolder 1"/>
          <p:cNvSpPr>
            <a:spLocks noGrp="1"/>
          </p:cNvSpPr>
          <p:nvPr>
            <p:ph type="subTitle"/>
          </p:nvPr>
        </p:nvSpPr>
        <p:spPr>
          <a:xfrm>
            <a:off x="685800" y="301320"/>
            <a:ext cx="7772400" cy="677808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7"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78"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79" name="PlaceHolder 3"/>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pic>
        <p:nvPicPr>
          <p:cNvPr id="380" name="" descr=""/>
          <p:cNvPicPr/>
          <p:nvPr/>
        </p:nvPicPr>
        <p:blipFill>
          <a:blip r:embed="rId2"/>
          <a:stretch/>
        </p:blipFill>
        <p:spPr>
          <a:xfrm>
            <a:off x="1993320" y="1981080"/>
            <a:ext cx="5157000" cy="4114800"/>
          </a:xfrm>
          <a:prstGeom prst="rect">
            <a:avLst/>
          </a:prstGeom>
          <a:ln>
            <a:noFill/>
          </a:ln>
        </p:spPr>
      </p:pic>
      <p:pic>
        <p:nvPicPr>
          <p:cNvPr id="381" name="" descr=""/>
          <p:cNvPicPr/>
          <p:nvPr/>
        </p:nvPicPr>
        <p:blipFill>
          <a:blip r:embed="rId3"/>
          <a:stretch/>
        </p:blipFill>
        <p:spPr>
          <a:xfrm>
            <a:off x="1993320" y="1981080"/>
            <a:ext cx="5157000" cy="4114800"/>
          </a:xfrm>
          <a:prstGeom prst="rect">
            <a:avLst/>
          </a:prstGeom>
          <a:ln>
            <a:noFill/>
          </a:ln>
        </p:spPr>
      </p:pic>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9"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480" name="PlaceHolder 2"/>
          <p:cNvSpPr>
            <a:spLocks noGrp="1"/>
          </p:cNvSpPr>
          <p:nvPr>
            <p:ph type="subTitle"/>
          </p:nvPr>
        </p:nvSpPr>
        <p:spPr>
          <a:xfrm>
            <a:off x="685800" y="1981080"/>
            <a:ext cx="7772400" cy="411480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482"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3"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484"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85" name="PlaceHolder 3"/>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86"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7" name="PlaceHolder 1"/>
          <p:cNvSpPr>
            <a:spLocks noGrp="1"/>
          </p:cNvSpPr>
          <p:nvPr>
            <p:ph type="subTitle"/>
          </p:nvPr>
        </p:nvSpPr>
        <p:spPr>
          <a:xfrm>
            <a:off x="685800" y="301320"/>
            <a:ext cx="7772400" cy="677808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8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489"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90" name="PlaceHolder 3"/>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91" name="PlaceHolder 4"/>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92"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493"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94"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95"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96"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497"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98"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99" name="PlaceHolder 4"/>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36"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7" name="PlaceHolder 3"/>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38" name="PlaceHolder 4"/>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0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01" name="PlaceHolder 2"/>
          <p:cNvSpPr>
            <a:spLocks noGrp="1"/>
          </p:cNvSpPr>
          <p:nvPr>
            <p:ph type="body"/>
          </p:nvPr>
        </p:nvSpPr>
        <p:spPr>
          <a:xfrm>
            <a:off x="685800" y="198108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02" name="PlaceHolder 3"/>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03"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04"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05"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06"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07" name="PlaceHolder 5"/>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0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09"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10" name="PlaceHolder 3"/>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pic>
        <p:nvPicPr>
          <p:cNvPr id="511" name="" descr=""/>
          <p:cNvPicPr/>
          <p:nvPr/>
        </p:nvPicPr>
        <p:blipFill>
          <a:blip r:embed="rId2"/>
          <a:stretch/>
        </p:blipFill>
        <p:spPr>
          <a:xfrm>
            <a:off x="1993320" y="1981080"/>
            <a:ext cx="5157000" cy="4114800"/>
          </a:xfrm>
          <a:prstGeom prst="rect">
            <a:avLst/>
          </a:prstGeom>
          <a:ln>
            <a:noFill/>
          </a:ln>
        </p:spPr>
      </p:pic>
      <p:pic>
        <p:nvPicPr>
          <p:cNvPr id="512" name="" descr=""/>
          <p:cNvPicPr/>
          <p:nvPr/>
        </p:nvPicPr>
        <p:blipFill>
          <a:blip r:embed="rId3"/>
          <a:stretch/>
        </p:blipFill>
        <p:spPr>
          <a:xfrm>
            <a:off x="1993320" y="1981080"/>
            <a:ext cx="5157000" cy="4114800"/>
          </a:xfrm>
          <a:prstGeom prst="rect">
            <a:avLst/>
          </a:prstGeom>
          <a:ln>
            <a:noFill/>
          </a:ln>
        </p:spPr>
      </p:pic>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7"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68" name="PlaceHolder 2"/>
          <p:cNvSpPr>
            <a:spLocks noGrp="1"/>
          </p:cNvSpPr>
          <p:nvPr>
            <p:ph type="subTitle"/>
          </p:nvPr>
        </p:nvSpPr>
        <p:spPr>
          <a:xfrm>
            <a:off x="685800" y="1981080"/>
            <a:ext cx="7772400" cy="411480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9"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70"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7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72"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73" name="PlaceHolder 3"/>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4"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5" name="PlaceHolder 1"/>
          <p:cNvSpPr>
            <a:spLocks noGrp="1"/>
          </p:cNvSpPr>
          <p:nvPr>
            <p:ph type="subTitle"/>
          </p:nvPr>
        </p:nvSpPr>
        <p:spPr>
          <a:xfrm>
            <a:off x="685800" y="301320"/>
            <a:ext cx="7772400" cy="677808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6"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77"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78" name="PlaceHolder 3"/>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79" name="PlaceHolder 4"/>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40"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1"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2"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8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81"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82"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83"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84"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85"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86"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87" name="PlaceHolder 4"/>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8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89" name="PlaceHolder 2"/>
          <p:cNvSpPr>
            <a:spLocks noGrp="1"/>
          </p:cNvSpPr>
          <p:nvPr>
            <p:ph type="body"/>
          </p:nvPr>
        </p:nvSpPr>
        <p:spPr>
          <a:xfrm>
            <a:off x="685800" y="198108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90" name="PlaceHolder 3"/>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9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92"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93"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94"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95" name="PlaceHolder 5"/>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96"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597"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598" name="PlaceHolder 3"/>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pic>
        <p:nvPicPr>
          <p:cNvPr id="599" name="" descr=""/>
          <p:cNvPicPr/>
          <p:nvPr/>
        </p:nvPicPr>
        <p:blipFill>
          <a:blip r:embed="rId2"/>
          <a:stretch/>
        </p:blipFill>
        <p:spPr>
          <a:xfrm>
            <a:off x="1993320" y="1981080"/>
            <a:ext cx="5157000" cy="4114800"/>
          </a:xfrm>
          <a:prstGeom prst="rect">
            <a:avLst/>
          </a:prstGeom>
          <a:ln>
            <a:noFill/>
          </a:ln>
        </p:spPr>
      </p:pic>
      <p:pic>
        <p:nvPicPr>
          <p:cNvPr id="600" name="" descr=""/>
          <p:cNvPicPr/>
          <p:nvPr/>
        </p:nvPicPr>
        <p:blipFill>
          <a:blip r:embed="rId3"/>
          <a:stretch/>
        </p:blipFill>
        <p:spPr>
          <a:xfrm>
            <a:off x="1993320" y="1981080"/>
            <a:ext cx="5157000" cy="4114800"/>
          </a:xfrm>
          <a:prstGeom prst="rect">
            <a:avLst/>
          </a:prstGeom>
          <a:ln>
            <a:noFill/>
          </a:ln>
        </p:spPr>
      </p:pic>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07"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08" name="PlaceHolder 2"/>
          <p:cNvSpPr>
            <a:spLocks noGrp="1"/>
          </p:cNvSpPr>
          <p:nvPr>
            <p:ph type="subTitle"/>
          </p:nvPr>
        </p:nvSpPr>
        <p:spPr>
          <a:xfrm>
            <a:off x="685800" y="1981080"/>
            <a:ext cx="7772400" cy="411480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09"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10"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1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12"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13" name="PlaceHolder 3"/>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4"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44"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5"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46" name="PlaceHolder 4"/>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15" name="PlaceHolder 1"/>
          <p:cNvSpPr>
            <a:spLocks noGrp="1"/>
          </p:cNvSpPr>
          <p:nvPr>
            <p:ph type="subTitle"/>
          </p:nvPr>
        </p:nvSpPr>
        <p:spPr>
          <a:xfrm>
            <a:off x="685800" y="301320"/>
            <a:ext cx="7772400" cy="677808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16"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17"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18" name="PlaceHolder 3"/>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19" name="PlaceHolder 4"/>
          <p:cNvSpPr>
            <a:spLocks noGrp="1"/>
          </p:cNvSpPr>
          <p:nvPr>
            <p:ph type="body"/>
          </p:nvPr>
        </p:nvSpPr>
        <p:spPr>
          <a:xfrm>
            <a:off x="466848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21" name="PlaceHolder 2"/>
          <p:cNvSpPr>
            <a:spLocks noGrp="1"/>
          </p:cNvSpPr>
          <p:nvPr>
            <p:ph type="body"/>
          </p:nvPr>
        </p:nvSpPr>
        <p:spPr>
          <a:xfrm>
            <a:off x="685800" y="1981080"/>
            <a:ext cx="37926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22"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23"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24"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25"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26"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27" name="PlaceHolder 4"/>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2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29" name="PlaceHolder 2"/>
          <p:cNvSpPr>
            <a:spLocks noGrp="1"/>
          </p:cNvSpPr>
          <p:nvPr>
            <p:ph type="body"/>
          </p:nvPr>
        </p:nvSpPr>
        <p:spPr>
          <a:xfrm>
            <a:off x="685800" y="198108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30" name="PlaceHolder 3"/>
          <p:cNvSpPr>
            <a:spLocks noGrp="1"/>
          </p:cNvSpPr>
          <p:nvPr>
            <p:ph type="body"/>
          </p:nvPr>
        </p:nvSpPr>
        <p:spPr>
          <a:xfrm>
            <a:off x="685800" y="4130640"/>
            <a:ext cx="77724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31"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32" name="PlaceHolder 2"/>
          <p:cNvSpPr>
            <a:spLocks noGrp="1"/>
          </p:cNvSpPr>
          <p:nvPr>
            <p:ph type="body"/>
          </p:nvPr>
        </p:nvSpPr>
        <p:spPr>
          <a:xfrm>
            <a:off x="68580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33" name="PlaceHolder 3"/>
          <p:cNvSpPr>
            <a:spLocks noGrp="1"/>
          </p:cNvSpPr>
          <p:nvPr>
            <p:ph type="body"/>
          </p:nvPr>
        </p:nvSpPr>
        <p:spPr>
          <a:xfrm>
            <a:off x="4668480" y="198108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34" name="PlaceHolder 4"/>
          <p:cNvSpPr>
            <a:spLocks noGrp="1"/>
          </p:cNvSpPr>
          <p:nvPr>
            <p:ph type="body"/>
          </p:nvPr>
        </p:nvSpPr>
        <p:spPr>
          <a:xfrm>
            <a:off x="466848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35" name="PlaceHolder 5"/>
          <p:cNvSpPr>
            <a:spLocks noGrp="1"/>
          </p:cNvSpPr>
          <p:nvPr>
            <p:ph type="body"/>
          </p:nvPr>
        </p:nvSpPr>
        <p:spPr>
          <a:xfrm>
            <a:off x="685800" y="4130640"/>
            <a:ext cx="3792600" cy="196272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36"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37"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
        <p:nvSpPr>
          <p:cNvPr id="638" name="PlaceHolder 3"/>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pic>
        <p:nvPicPr>
          <p:cNvPr id="639" name="" descr=""/>
          <p:cNvPicPr/>
          <p:nvPr/>
        </p:nvPicPr>
        <p:blipFill>
          <a:blip r:embed="rId2"/>
          <a:stretch/>
        </p:blipFill>
        <p:spPr>
          <a:xfrm>
            <a:off x="1993320" y="1981080"/>
            <a:ext cx="5157000" cy="4114800"/>
          </a:xfrm>
          <a:prstGeom prst="rect">
            <a:avLst/>
          </a:prstGeom>
          <a:ln>
            <a:noFill/>
          </a:ln>
        </p:spPr>
      </p:pic>
      <p:pic>
        <p:nvPicPr>
          <p:cNvPr id="640" name="" descr=""/>
          <p:cNvPicPr/>
          <p:nvPr/>
        </p:nvPicPr>
        <p:blipFill>
          <a:blip r:embed="rId3"/>
          <a:stretch/>
        </p:blipFill>
        <p:spPr>
          <a:xfrm>
            <a:off x="1993320" y="1981080"/>
            <a:ext cx="5157000" cy="4114800"/>
          </a:xfrm>
          <a:prstGeom prst="rect">
            <a:avLst/>
          </a:prstGeom>
          <a:ln>
            <a:noFill/>
          </a:ln>
        </p:spPr>
      </p:pic>
    </p:spTree>
  </p:cSld>
</p:sldLayout>
</file>

<file path=ppt/slideLayouts/slideLayout9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9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48"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49" name="PlaceHolder 2"/>
          <p:cNvSpPr>
            <a:spLocks noGrp="1"/>
          </p:cNvSpPr>
          <p:nvPr>
            <p:ph type="subTitle"/>
          </p:nvPr>
        </p:nvSpPr>
        <p:spPr>
          <a:xfrm>
            <a:off x="685800" y="1981080"/>
            <a:ext cx="7772400" cy="4114800"/>
          </a:xfrm>
          <a:prstGeom prst="rect">
            <a:avLst/>
          </a:prstGeom>
        </p:spPr>
        <p:txBody>
          <a:bodyPr lIns="0" rIns="0" tIns="0" bIns="0" anchor="ctr"/>
          <a:p>
            <a:pPr algn="ctr"/>
            <a:endParaRPr b="0" lang="ru-RU" sz="3200" spc="-1" strike="noStrike">
              <a:solidFill>
                <a:srgbClr val="ffcc00"/>
              </a:solidFill>
              <a:uFill>
                <a:solidFill>
                  <a:srgbClr val="ffffff"/>
                </a:solidFill>
              </a:uFill>
              <a:latin typeface="Arial Black"/>
            </a:endParaRPr>
          </a:p>
        </p:txBody>
      </p:sp>
    </p:spTree>
  </p:cSld>
</p:sldLayout>
</file>

<file path=ppt/slideLayouts/slideLayout9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50" name="PlaceHolder 1"/>
          <p:cNvSpPr>
            <a:spLocks noGrp="1"/>
          </p:cNvSpPr>
          <p:nvPr>
            <p:ph type="title"/>
          </p:nvPr>
        </p:nvSpPr>
        <p:spPr>
          <a:xfrm>
            <a:off x="685800" y="-20160"/>
            <a:ext cx="7772400" cy="2104920"/>
          </a:xfrm>
          <a:prstGeom prst="rect">
            <a:avLst/>
          </a:prstGeom>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51" name="PlaceHolder 2"/>
          <p:cNvSpPr>
            <a:spLocks noGrp="1"/>
          </p:cNvSpPr>
          <p:nvPr>
            <p:ph type="body"/>
          </p:nvPr>
        </p:nvSpPr>
        <p:spPr>
          <a:xfrm>
            <a:off x="685800" y="1981080"/>
            <a:ext cx="7772400" cy="4114800"/>
          </a:xfrm>
          <a:prstGeom prst="rect">
            <a:avLst/>
          </a:prstGeom>
        </p:spPr>
        <p:txBody>
          <a:bodyPr lIns="90000" rIns="90000" tIns="46800" bIns="46800"/>
          <a:p>
            <a:endParaRPr b="0" lang="ru-RU" sz="3200" spc="-1" strike="noStrike">
              <a:solidFill>
                <a:srgbClr val="ffcc00"/>
              </a:solidFill>
              <a:uFill>
                <a:solidFill>
                  <a:srgbClr val="ffffff"/>
                </a:solidFill>
              </a:uFill>
              <a:latin typeface="Arial Black"/>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5.wmf"/><Relationship Id="rId3" Type="http://schemas.openxmlformats.org/officeDocument/2006/relationships/image" Target="../media/image6.wmf"/><Relationship Id="rId4" Type="http://schemas.openxmlformats.org/officeDocument/2006/relationships/image" Target="../media/image7.wmf"/><Relationship Id="rId5" Type="http://schemas.openxmlformats.org/officeDocument/2006/relationships/image" Target="../media/image8.wmf"/><Relationship Id="rId6" Type="http://schemas.openxmlformats.org/officeDocument/2006/relationships/image" Target="../media/image9.wmf"/><Relationship Id="rId7" Type="http://schemas.openxmlformats.org/officeDocument/2006/relationships/image" Target="../media/image10.wmf"/><Relationship Id="rId8" Type="http://schemas.openxmlformats.org/officeDocument/2006/relationships/image" Target="../media/image11.wmf"/><Relationship Id="rId9" Type="http://schemas.openxmlformats.org/officeDocument/2006/relationships/image" Target="../media/image12.wmf"/><Relationship Id="rId10" Type="http://schemas.openxmlformats.org/officeDocument/2006/relationships/image" Target="../media/image13.wmf"/><Relationship Id="rId11" Type="http://schemas.openxmlformats.org/officeDocument/2006/relationships/image" Target="../media/image14.wmf"/><Relationship Id="rId12" Type="http://schemas.openxmlformats.org/officeDocument/2006/relationships/image" Target="../media/image15.wmf"/><Relationship Id="rId13" Type="http://schemas.openxmlformats.org/officeDocument/2006/relationships/image" Target="../media/image16.wmf"/><Relationship Id="rId14" Type="http://schemas.openxmlformats.org/officeDocument/2006/relationships/image" Target="../media/image17.wmf"/><Relationship Id="rId15" Type="http://schemas.openxmlformats.org/officeDocument/2006/relationships/image" Target="../media/image18.wmf"/><Relationship Id="rId16" Type="http://schemas.openxmlformats.org/officeDocument/2006/relationships/image" Target="../media/image19.wmf"/><Relationship Id="rId17" Type="http://schemas.openxmlformats.org/officeDocument/2006/relationships/image" Target="../media/image20.wmf"/><Relationship Id="rId18" Type="http://schemas.openxmlformats.org/officeDocument/2006/relationships/image" Target="../media/image21.wmf"/><Relationship Id="rId19" Type="http://schemas.openxmlformats.org/officeDocument/2006/relationships/image" Target="../media/image22.wmf"/><Relationship Id="rId20" Type="http://schemas.openxmlformats.org/officeDocument/2006/relationships/image" Target="../media/image23.wmf"/><Relationship Id="rId21" Type="http://schemas.openxmlformats.org/officeDocument/2006/relationships/image" Target="../media/image24.wmf"/><Relationship Id="rId22" Type="http://schemas.openxmlformats.org/officeDocument/2006/relationships/image" Target="../media/image25.wmf"/><Relationship Id="rId23" Type="http://schemas.openxmlformats.org/officeDocument/2006/relationships/image" Target="../media/image26.wmf"/><Relationship Id="rId24" Type="http://schemas.openxmlformats.org/officeDocument/2006/relationships/image" Target="../media/image27.wmf"/><Relationship Id="rId25" Type="http://schemas.openxmlformats.org/officeDocument/2006/relationships/image" Target="../media/image28.wmf"/><Relationship Id="rId26" Type="http://schemas.openxmlformats.org/officeDocument/2006/relationships/image" Target="../media/image29.wmf"/><Relationship Id="rId27" Type="http://schemas.openxmlformats.org/officeDocument/2006/relationships/image" Target="../media/image30.wmf"/><Relationship Id="rId28" Type="http://schemas.openxmlformats.org/officeDocument/2006/relationships/image" Target="../media/image31.wmf"/><Relationship Id="rId29" Type="http://schemas.openxmlformats.org/officeDocument/2006/relationships/image" Target="../media/image32.png"/><Relationship Id="rId30" Type="http://schemas.openxmlformats.org/officeDocument/2006/relationships/image" Target="../media/image33.png"/><Relationship Id="rId31" Type="http://schemas.openxmlformats.org/officeDocument/2006/relationships/image" Target="../media/image34.png"/><Relationship Id="rId32" Type="http://schemas.openxmlformats.org/officeDocument/2006/relationships/image" Target="../media/image35.png"/><Relationship Id="rId33" Type="http://schemas.openxmlformats.org/officeDocument/2006/relationships/image" Target="../media/image36.png"/><Relationship Id="rId34" Type="http://schemas.openxmlformats.org/officeDocument/2006/relationships/slideLayout" Target="../slideLayouts/slideLayout25.xml"/><Relationship Id="rId35" Type="http://schemas.openxmlformats.org/officeDocument/2006/relationships/slideLayout" Target="../slideLayouts/slideLayout26.xml"/><Relationship Id="rId36" Type="http://schemas.openxmlformats.org/officeDocument/2006/relationships/slideLayout" Target="../slideLayouts/slideLayout27.xml"/><Relationship Id="rId37" Type="http://schemas.openxmlformats.org/officeDocument/2006/relationships/slideLayout" Target="../slideLayouts/slideLayout28.xml"/><Relationship Id="rId38" Type="http://schemas.openxmlformats.org/officeDocument/2006/relationships/slideLayout" Target="../slideLayouts/slideLayout29.xml"/><Relationship Id="rId39" Type="http://schemas.openxmlformats.org/officeDocument/2006/relationships/slideLayout" Target="../slideLayouts/slideLayout30.xml"/><Relationship Id="rId40" Type="http://schemas.openxmlformats.org/officeDocument/2006/relationships/slideLayout" Target="../slideLayouts/slideLayout31.xml"/><Relationship Id="rId41" Type="http://schemas.openxmlformats.org/officeDocument/2006/relationships/slideLayout" Target="../slideLayouts/slideLayout32.xml"/><Relationship Id="rId42" Type="http://schemas.openxmlformats.org/officeDocument/2006/relationships/slideLayout" Target="../slideLayouts/slideLayout33.xml"/><Relationship Id="rId43" Type="http://schemas.openxmlformats.org/officeDocument/2006/relationships/slideLayout" Target="../slideLayouts/slideLayout34.xml"/><Relationship Id="rId44" Type="http://schemas.openxmlformats.org/officeDocument/2006/relationships/slideLayout" Target="../slideLayouts/slideLayout35.xml"/><Relationship Id="rId45"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39.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image" Target="../media/image46.wmf"/><Relationship Id="rId3" Type="http://schemas.openxmlformats.org/officeDocument/2006/relationships/image" Target="../media/image47.wmf"/><Relationship Id="rId4" Type="http://schemas.openxmlformats.org/officeDocument/2006/relationships/image" Target="../media/image48.wmf"/><Relationship Id="rId5" Type="http://schemas.openxmlformats.org/officeDocument/2006/relationships/image" Target="../media/image49.wmf"/><Relationship Id="rId6" Type="http://schemas.openxmlformats.org/officeDocument/2006/relationships/image" Target="../media/image50.wmf"/><Relationship Id="rId7" Type="http://schemas.openxmlformats.org/officeDocument/2006/relationships/image" Target="../media/image51.wmf"/><Relationship Id="rId8" Type="http://schemas.openxmlformats.org/officeDocument/2006/relationships/image" Target="../media/image52.wmf"/><Relationship Id="rId9" Type="http://schemas.openxmlformats.org/officeDocument/2006/relationships/image" Target="../media/image53.wmf"/><Relationship Id="rId10" Type="http://schemas.openxmlformats.org/officeDocument/2006/relationships/image" Target="../media/image54.wmf"/><Relationship Id="rId11" Type="http://schemas.openxmlformats.org/officeDocument/2006/relationships/image" Target="../media/image55.wmf"/><Relationship Id="rId12" Type="http://schemas.openxmlformats.org/officeDocument/2006/relationships/image" Target="../media/image56.wmf"/><Relationship Id="rId13" Type="http://schemas.openxmlformats.org/officeDocument/2006/relationships/image" Target="../media/image57.wmf"/><Relationship Id="rId14" Type="http://schemas.openxmlformats.org/officeDocument/2006/relationships/image" Target="../media/image58.wmf"/><Relationship Id="rId15" Type="http://schemas.openxmlformats.org/officeDocument/2006/relationships/image" Target="../media/image59.wmf"/><Relationship Id="rId16" Type="http://schemas.openxmlformats.org/officeDocument/2006/relationships/image" Target="../media/image60.wmf"/><Relationship Id="rId17" Type="http://schemas.openxmlformats.org/officeDocument/2006/relationships/image" Target="../media/image61.wmf"/><Relationship Id="rId18" Type="http://schemas.openxmlformats.org/officeDocument/2006/relationships/image" Target="../media/image62.wmf"/><Relationship Id="rId19" Type="http://schemas.openxmlformats.org/officeDocument/2006/relationships/image" Target="../media/image63.wmf"/><Relationship Id="rId20" Type="http://schemas.openxmlformats.org/officeDocument/2006/relationships/image" Target="../media/image64.wmf"/><Relationship Id="rId21" Type="http://schemas.openxmlformats.org/officeDocument/2006/relationships/image" Target="../media/image65.wmf"/><Relationship Id="rId22" Type="http://schemas.openxmlformats.org/officeDocument/2006/relationships/image" Target="../media/image66.wmf"/><Relationship Id="rId23" Type="http://schemas.openxmlformats.org/officeDocument/2006/relationships/image" Target="../media/image67.wmf"/><Relationship Id="rId24" Type="http://schemas.openxmlformats.org/officeDocument/2006/relationships/image" Target="../media/image68.wmf"/><Relationship Id="rId25" Type="http://schemas.openxmlformats.org/officeDocument/2006/relationships/image" Target="../media/image69.wmf"/><Relationship Id="rId26" Type="http://schemas.openxmlformats.org/officeDocument/2006/relationships/image" Target="../media/image70.wmf"/><Relationship Id="rId27" Type="http://schemas.openxmlformats.org/officeDocument/2006/relationships/image" Target="../media/image71.wmf"/><Relationship Id="rId28" Type="http://schemas.openxmlformats.org/officeDocument/2006/relationships/image" Target="../media/image72.wmf"/><Relationship Id="rId29" Type="http://schemas.openxmlformats.org/officeDocument/2006/relationships/image" Target="../media/image73.png"/><Relationship Id="rId30" Type="http://schemas.openxmlformats.org/officeDocument/2006/relationships/image" Target="../media/image74.png"/><Relationship Id="rId31" Type="http://schemas.openxmlformats.org/officeDocument/2006/relationships/image" Target="../media/image75.png"/><Relationship Id="rId32" Type="http://schemas.openxmlformats.org/officeDocument/2006/relationships/image" Target="../media/image76.png"/><Relationship Id="rId33" Type="http://schemas.openxmlformats.org/officeDocument/2006/relationships/image" Target="../media/image77.png"/><Relationship Id="rId34" Type="http://schemas.openxmlformats.org/officeDocument/2006/relationships/slideLayout" Target="../slideLayouts/slideLayout73.xml"/><Relationship Id="rId35" Type="http://schemas.openxmlformats.org/officeDocument/2006/relationships/slideLayout" Target="../slideLayouts/slideLayout74.xml"/><Relationship Id="rId36" Type="http://schemas.openxmlformats.org/officeDocument/2006/relationships/slideLayout" Target="../slideLayouts/slideLayout75.xml"/><Relationship Id="rId37" Type="http://schemas.openxmlformats.org/officeDocument/2006/relationships/slideLayout" Target="../slideLayouts/slideLayout76.xml"/><Relationship Id="rId38" Type="http://schemas.openxmlformats.org/officeDocument/2006/relationships/slideLayout" Target="../slideLayouts/slideLayout77.xml"/><Relationship Id="rId39" Type="http://schemas.openxmlformats.org/officeDocument/2006/relationships/slideLayout" Target="../slideLayouts/slideLayout78.xml"/><Relationship Id="rId40" Type="http://schemas.openxmlformats.org/officeDocument/2006/relationships/slideLayout" Target="../slideLayouts/slideLayout79.xml"/><Relationship Id="rId41" Type="http://schemas.openxmlformats.org/officeDocument/2006/relationships/slideLayout" Target="../slideLayouts/slideLayout80.xml"/><Relationship Id="rId42" Type="http://schemas.openxmlformats.org/officeDocument/2006/relationships/slideLayout" Target="../slideLayouts/slideLayout81.xml"/><Relationship Id="rId43" Type="http://schemas.openxmlformats.org/officeDocument/2006/relationships/slideLayout" Target="../slideLayouts/slideLayout82.xml"/><Relationship Id="rId44" Type="http://schemas.openxmlformats.org/officeDocument/2006/relationships/slideLayout" Target="../slideLayouts/slideLayout83.xml"/><Relationship Id="rId45"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image" Target="../media/image80.jpeg"/><Relationship Id="rId3" Type="http://schemas.openxmlformats.org/officeDocument/2006/relationships/slideLayout" Target="../slideLayouts/slideLayout85.xml"/><Relationship Id="rId4" Type="http://schemas.openxmlformats.org/officeDocument/2006/relationships/slideLayout" Target="../slideLayouts/slideLayout86.xml"/><Relationship Id="rId5" Type="http://schemas.openxmlformats.org/officeDocument/2006/relationships/slideLayout" Target="../slideLayouts/slideLayout87.xml"/><Relationship Id="rId6" Type="http://schemas.openxmlformats.org/officeDocument/2006/relationships/slideLayout" Target="../slideLayouts/slideLayout88.xml"/><Relationship Id="rId7" Type="http://schemas.openxmlformats.org/officeDocument/2006/relationships/slideLayout" Target="../slideLayouts/slideLayout89.xml"/><Relationship Id="rId8" Type="http://schemas.openxmlformats.org/officeDocument/2006/relationships/slideLayout" Target="../slideLayouts/slideLayout90.xml"/><Relationship Id="rId9" Type="http://schemas.openxmlformats.org/officeDocument/2006/relationships/slideLayout" Target="../slideLayouts/slideLayout91.xml"/><Relationship Id="rId10" Type="http://schemas.openxmlformats.org/officeDocument/2006/relationships/slideLayout" Target="../slideLayouts/slideLayout92.xml"/><Relationship Id="rId11" Type="http://schemas.openxmlformats.org/officeDocument/2006/relationships/slideLayout" Target="../slideLayouts/slideLayout93.xml"/><Relationship Id="rId12" Type="http://schemas.openxmlformats.org/officeDocument/2006/relationships/slideLayout" Target="../slideLayouts/slideLayout94.xml"/><Relationship Id="rId13" Type="http://schemas.openxmlformats.org/officeDocument/2006/relationships/slideLayout" Target="../slideLayouts/slideLayout95.xml"/><Relationship Id="rId14" Type="http://schemas.openxmlformats.org/officeDocument/2006/relationships/slideLayout" Target="../slideLayouts/slideLayout96.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image" Target="../media/image83.jpeg"/><Relationship Id="rId3" Type="http://schemas.openxmlformats.org/officeDocument/2006/relationships/slideLayout" Target="../slideLayouts/slideLayout97.xml"/><Relationship Id="rId4" Type="http://schemas.openxmlformats.org/officeDocument/2006/relationships/slideLayout" Target="../slideLayouts/slideLayout98.xml"/><Relationship Id="rId5" Type="http://schemas.openxmlformats.org/officeDocument/2006/relationships/slideLayout" Target="../slideLayouts/slideLayout99.xml"/><Relationship Id="rId6" Type="http://schemas.openxmlformats.org/officeDocument/2006/relationships/slideLayout" Target="../slideLayouts/slideLayout100.xml"/><Relationship Id="rId7" Type="http://schemas.openxmlformats.org/officeDocument/2006/relationships/slideLayout" Target="../slideLayouts/slideLayout101.xml"/><Relationship Id="rId8" Type="http://schemas.openxmlformats.org/officeDocument/2006/relationships/slideLayout" Target="../slideLayouts/slideLayout102.xml"/><Relationship Id="rId9" Type="http://schemas.openxmlformats.org/officeDocument/2006/relationships/slideLayout" Target="../slideLayouts/slideLayout103.xml"/><Relationship Id="rId10" Type="http://schemas.openxmlformats.org/officeDocument/2006/relationships/slideLayout" Target="../slideLayouts/slideLayout104.xml"/><Relationship Id="rId11" Type="http://schemas.openxmlformats.org/officeDocument/2006/relationships/slideLayout" Target="../slideLayouts/slideLayout105.xml"/><Relationship Id="rId12" Type="http://schemas.openxmlformats.org/officeDocument/2006/relationships/slideLayout" Target="../slideLayouts/slideLayout106.xml"/><Relationship Id="rId13" Type="http://schemas.openxmlformats.org/officeDocument/2006/relationships/slideLayout" Target="../slideLayouts/slideLayout107.xml"/><Relationship Id="rId14" Type="http://schemas.openxmlformats.org/officeDocument/2006/relationships/slideLayout" Target="../slideLayouts/slideLayout10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0" name="CustomShape 1"/>
          <p:cNvSpPr/>
          <p:nvPr/>
        </p:nvSpPr>
        <p:spPr>
          <a:xfrm>
            <a:off x="8305920" y="1440"/>
            <a:ext cx="838080" cy="6856560"/>
          </a:xfrm>
          <a:prstGeom prst="rect">
            <a:avLst/>
          </a:prstGeom>
          <a:gradFill>
            <a:gsLst>
              <a:gs pos="0">
                <a:srgbClr val="000000"/>
              </a:gs>
              <a:gs pos="100000">
                <a:srgbClr val="0f0f0f"/>
              </a:gs>
            </a:gsLst>
            <a:lin ang="0"/>
          </a:gradFill>
          <a:ln>
            <a:noFill/>
          </a:ln>
        </p:spPr>
        <p:style>
          <a:lnRef idx="0"/>
          <a:fillRef idx="0"/>
          <a:effectRef idx="0"/>
          <a:fontRef idx="minor"/>
        </p:style>
      </p:sp>
      <p:sp>
        <p:nvSpPr>
          <p:cNvPr id="1" name="CustomShape 2"/>
          <p:cNvSpPr/>
          <p:nvPr/>
        </p:nvSpPr>
        <p:spPr>
          <a:xfrm>
            <a:off x="1676520" y="0"/>
            <a:ext cx="30456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2" name="CustomShape 3"/>
          <p:cNvSpPr/>
          <p:nvPr/>
        </p:nvSpPr>
        <p:spPr>
          <a:xfrm>
            <a:off x="2743200" y="0"/>
            <a:ext cx="68580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3" name="CustomShape 4"/>
          <p:cNvSpPr/>
          <p:nvPr/>
        </p:nvSpPr>
        <p:spPr>
          <a:xfrm>
            <a:off x="3581280" y="0"/>
            <a:ext cx="381240" cy="6858000"/>
          </a:xfrm>
          <a:prstGeom prst="rect">
            <a:avLst/>
          </a:prstGeom>
          <a:solidFill>
            <a:srgbClr val="800000"/>
          </a:solidFill>
          <a:ln>
            <a:noFill/>
          </a:ln>
        </p:spPr>
        <p:style>
          <a:lnRef idx="0"/>
          <a:fillRef idx="0"/>
          <a:effectRef idx="0"/>
          <a:fontRef idx="minor"/>
        </p:style>
      </p:sp>
      <p:sp>
        <p:nvSpPr>
          <p:cNvPr id="4" name="CustomShape 5"/>
          <p:cNvSpPr/>
          <p:nvPr/>
        </p:nvSpPr>
        <p:spPr>
          <a:xfrm>
            <a:off x="2133720" y="0"/>
            <a:ext cx="609480" cy="6858000"/>
          </a:xfrm>
          <a:prstGeom prst="rect">
            <a:avLst/>
          </a:prstGeom>
          <a:gradFill>
            <a:gsLst>
              <a:gs pos="0">
                <a:srgbClr val="602000"/>
              </a:gs>
              <a:gs pos="100000">
                <a:srgbClr val="800000"/>
              </a:gs>
            </a:gsLst>
            <a:lin ang="0"/>
          </a:gradFill>
          <a:ln>
            <a:noFill/>
          </a:ln>
        </p:spPr>
        <p:style>
          <a:lnRef idx="0"/>
          <a:fillRef idx="0"/>
          <a:effectRef idx="0"/>
          <a:fontRef idx="minor"/>
        </p:style>
      </p:sp>
      <p:sp>
        <p:nvSpPr>
          <p:cNvPr id="5" name="CustomShape 6"/>
          <p:cNvSpPr/>
          <p:nvPr/>
        </p:nvSpPr>
        <p:spPr>
          <a:xfrm>
            <a:off x="762120" y="0"/>
            <a:ext cx="914400" cy="6858000"/>
          </a:xfrm>
          <a:prstGeom prst="rect">
            <a:avLst/>
          </a:prstGeom>
          <a:gradFill>
            <a:gsLst>
              <a:gs pos="0">
                <a:srgbClr val="602000"/>
              </a:gs>
              <a:gs pos="100000">
                <a:srgbClr val="800000"/>
              </a:gs>
            </a:gsLst>
            <a:lin ang="0"/>
          </a:gradFill>
          <a:ln>
            <a:noFill/>
          </a:ln>
        </p:spPr>
        <p:style>
          <a:lnRef idx="0"/>
          <a:fillRef idx="0"/>
          <a:effectRef idx="0"/>
          <a:fontRef idx="minor"/>
        </p:style>
      </p:sp>
      <p:sp>
        <p:nvSpPr>
          <p:cNvPr id="6" name="CustomShape 7"/>
          <p:cNvSpPr/>
          <p:nvPr/>
        </p:nvSpPr>
        <p:spPr>
          <a:xfrm>
            <a:off x="457200" y="0"/>
            <a:ext cx="304920" cy="6858000"/>
          </a:xfrm>
          <a:prstGeom prst="rect">
            <a:avLst/>
          </a:prstGeom>
          <a:gradFill>
            <a:gsLst>
              <a:gs pos="0">
                <a:srgbClr val="602000"/>
              </a:gs>
              <a:gs pos="50000">
                <a:srgbClr val="511b00"/>
              </a:gs>
              <a:gs pos="100000">
                <a:srgbClr val="602000"/>
              </a:gs>
            </a:gsLst>
            <a:lin ang="0"/>
          </a:gradFill>
          <a:ln>
            <a:noFill/>
          </a:ln>
        </p:spPr>
        <p:style>
          <a:lnRef idx="0"/>
          <a:fillRef idx="0"/>
          <a:effectRef idx="0"/>
          <a:fontRef idx="minor"/>
        </p:style>
      </p:sp>
      <p:sp>
        <p:nvSpPr>
          <p:cNvPr id="7" name="CustomShape 8"/>
          <p:cNvSpPr/>
          <p:nvPr/>
        </p:nvSpPr>
        <p:spPr>
          <a:xfrm>
            <a:off x="0" y="0"/>
            <a:ext cx="457200" cy="6858000"/>
          </a:xfrm>
          <a:prstGeom prst="rect">
            <a:avLst/>
          </a:prstGeom>
          <a:gradFill>
            <a:gsLst>
              <a:gs pos="0">
                <a:srgbClr val="4c1900"/>
              </a:gs>
              <a:gs pos="100000">
                <a:srgbClr val="602000"/>
              </a:gs>
            </a:gsLst>
            <a:lin ang="0"/>
          </a:gradFill>
          <a:ln>
            <a:noFill/>
          </a:ln>
        </p:spPr>
        <p:style>
          <a:lnRef idx="0"/>
          <a:fillRef idx="0"/>
          <a:effectRef idx="0"/>
          <a:fontRef idx="minor"/>
        </p:style>
      </p:sp>
      <p:sp>
        <p:nvSpPr>
          <p:cNvPr id="8" name="CustomShape 9"/>
          <p:cNvSpPr/>
          <p:nvPr/>
        </p:nvSpPr>
        <p:spPr>
          <a:xfrm>
            <a:off x="3429000" y="0"/>
            <a:ext cx="380880" cy="6858000"/>
          </a:xfrm>
          <a:prstGeom prst="rect">
            <a:avLst/>
          </a:prstGeom>
          <a:gradFill>
            <a:gsLst>
              <a:gs pos="0">
                <a:srgbClr val="602000"/>
              </a:gs>
              <a:gs pos="100000">
                <a:srgbClr val="800000"/>
              </a:gs>
            </a:gsLst>
            <a:lin ang="0"/>
          </a:gradFill>
          <a:ln>
            <a:noFill/>
          </a:ln>
        </p:spPr>
        <p:style>
          <a:lnRef idx="0"/>
          <a:fillRef idx="0"/>
          <a:effectRef idx="0"/>
          <a:fontRef idx="minor"/>
        </p:style>
      </p:sp>
      <p:sp>
        <p:nvSpPr>
          <p:cNvPr id="9" name="CustomShape 10"/>
          <p:cNvSpPr/>
          <p:nvPr/>
        </p:nvSpPr>
        <p:spPr>
          <a:xfrm>
            <a:off x="4419720" y="0"/>
            <a:ext cx="83808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10" name="CustomShape 11"/>
          <p:cNvSpPr/>
          <p:nvPr/>
        </p:nvSpPr>
        <p:spPr>
          <a:xfrm>
            <a:off x="1981080" y="0"/>
            <a:ext cx="228600" cy="6858000"/>
          </a:xfrm>
          <a:prstGeom prst="rect">
            <a:avLst/>
          </a:prstGeom>
          <a:solidFill>
            <a:srgbClr val="602000"/>
          </a:solidFill>
          <a:ln>
            <a:noFill/>
          </a:ln>
        </p:spPr>
        <p:style>
          <a:lnRef idx="0"/>
          <a:fillRef idx="0"/>
          <a:effectRef idx="0"/>
          <a:fontRef idx="minor"/>
        </p:style>
      </p:sp>
      <p:sp>
        <p:nvSpPr>
          <p:cNvPr id="11" name="CustomShape 12"/>
          <p:cNvSpPr/>
          <p:nvPr/>
        </p:nvSpPr>
        <p:spPr>
          <a:xfrm>
            <a:off x="5238720" y="0"/>
            <a:ext cx="399960" cy="6858000"/>
          </a:xfrm>
          <a:prstGeom prst="rect">
            <a:avLst/>
          </a:prstGeom>
          <a:solidFill>
            <a:srgbClr val="602000"/>
          </a:solidFill>
          <a:ln>
            <a:noFill/>
          </a:ln>
        </p:spPr>
        <p:style>
          <a:lnRef idx="0"/>
          <a:fillRef idx="0"/>
          <a:effectRef idx="0"/>
          <a:fontRef idx="minor"/>
        </p:style>
      </p:sp>
      <p:sp>
        <p:nvSpPr>
          <p:cNvPr id="12" name="CustomShape 13"/>
          <p:cNvSpPr/>
          <p:nvPr/>
        </p:nvSpPr>
        <p:spPr>
          <a:xfrm>
            <a:off x="7391520" y="0"/>
            <a:ext cx="228600" cy="6858000"/>
          </a:xfrm>
          <a:prstGeom prst="rect">
            <a:avLst/>
          </a:prstGeom>
          <a:gradFill>
            <a:gsLst>
              <a:gs pos="0">
                <a:srgbClr val="602000"/>
              </a:gs>
              <a:gs pos="50000">
                <a:srgbClr val="5d1f00"/>
              </a:gs>
              <a:gs pos="100000">
                <a:srgbClr val="602000"/>
              </a:gs>
            </a:gsLst>
            <a:lin ang="0"/>
          </a:gradFill>
          <a:ln>
            <a:noFill/>
          </a:ln>
        </p:spPr>
        <p:style>
          <a:lnRef idx="0"/>
          <a:fillRef idx="0"/>
          <a:effectRef idx="0"/>
          <a:fontRef idx="minor"/>
        </p:style>
      </p:sp>
      <p:sp>
        <p:nvSpPr>
          <p:cNvPr id="13" name="CustomShape 14"/>
          <p:cNvSpPr/>
          <p:nvPr/>
        </p:nvSpPr>
        <p:spPr>
          <a:xfrm>
            <a:off x="7315200" y="0"/>
            <a:ext cx="1066680" cy="6858000"/>
          </a:xfrm>
          <a:prstGeom prst="rect">
            <a:avLst/>
          </a:prstGeom>
          <a:gradFill>
            <a:gsLst>
              <a:gs pos="0">
                <a:srgbClr val="602000"/>
              </a:gs>
              <a:gs pos="100000">
                <a:srgbClr val="000000"/>
              </a:gs>
            </a:gsLst>
            <a:lin ang="0"/>
          </a:gradFill>
          <a:ln>
            <a:noFill/>
          </a:ln>
        </p:spPr>
        <p:style>
          <a:lnRef idx="0"/>
          <a:fillRef idx="0"/>
          <a:effectRef idx="0"/>
          <a:fontRef idx="minor"/>
        </p:style>
      </p:sp>
      <p:sp>
        <p:nvSpPr>
          <p:cNvPr id="14" name="CustomShape 15"/>
          <p:cNvSpPr/>
          <p:nvPr/>
        </p:nvSpPr>
        <p:spPr>
          <a:xfrm>
            <a:off x="5562720" y="0"/>
            <a:ext cx="990360" cy="6858000"/>
          </a:xfrm>
          <a:prstGeom prst="rect">
            <a:avLst/>
          </a:prstGeom>
          <a:gradFill>
            <a:gsLst>
              <a:gs pos="0">
                <a:srgbClr val="602000"/>
              </a:gs>
              <a:gs pos="50000">
                <a:srgbClr val="800000"/>
              </a:gs>
              <a:gs pos="100000">
                <a:srgbClr val="602000"/>
              </a:gs>
            </a:gsLst>
            <a:lin ang="0"/>
          </a:gradFill>
          <a:ln>
            <a:noFill/>
          </a:ln>
        </p:spPr>
        <p:style>
          <a:lnRef idx="0"/>
          <a:fillRef idx="0"/>
          <a:effectRef idx="0"/>
          <a:fontRef idx="minor"/>
        </p:style>
      </p:sp>
      <p:sp>
        <p:nvSpPr>
          <p:cNvPr id="15" name="CustomShape 16"/>
          <p:cNvSpPr/>
          <p:nvPr/>
        </p:nvSpPr>
        <p:spPr>
          <a:xfrm>
            <a:off x="6095880" y="0"/>
            <a:ext cx="83844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16" name="CustomShape 17"/>
          <p:cNvSpPr/>
          <p:nvPr/>
        </p:nvSpPr>
        <p:spPr>
          <a:xfrm>
            <a:off x="6934320" y="0"/>
            <a:ext cx="380880" cy="6858000"/>
          </a:xfrm>
          <a:prstGeom prst="rect">
            <a:avLst/>
          </a:prstGeom>
          <a:gradFill>
            <a:gsLst>
              <a:gs pos="0">
                <a:srgbClr val="602000"/>
              </a:gs>
              <a:gs pos="50000">
                <a:srgbClr val="5d1f00"/>
              </a:gs>
              <a:gs pos="100000">
                <a:srgbClr val="602000"/>
              </a:gs>
            </a:gsLst>
            <a:lin ang="0"/>
          </a:gradFill>
          <a:ln>
            <a:noFill/>
          </a:ln>
        </p:spPr>
        <p:style>
          <a:lnRef idx="0"/>
          <a:fillRef idx="0"/>
          <a:effectRef idx="0"/>
          <a:fontRef idx="minor"/>
        </p:style>
      </p:sp>
      <p:sp>
        <p:nvSpPr>
          <p:cNvPr id="17" name="CustomShape 18"/>
          <p:cNvSpPr/>
          <p:nvPr/>
        </p:nvSpPr>
        <p:spPr>
          <a:xfrm>
            <a:off x="4254480" y="0"/>
            <a:ext cx="241200" cy="6858000"/>
          </a:xfrm>
          <a:prstGeom prst="rect">
            <a:avLst/>
          </a:prstGeom>
          <a:gradFill>
            <a:gsLst>
              <a:gs pos="0">
                <a:srgbClr val="602000"/>
              </a:gs>
              <a:gs pos="100000">
                <a:srgbClr val="800000"/>
              </a:gs>
            </a:gsLst>
            <a:lin ang="0"/>
          </a:gradFill>
          <a:ln>
            <a:noFill/>
          </a:ln>
        </p:spPr>
        <p:style>
          <a:lnRef idx="0"/>
          <a:fillRef idx="0"/>
          <a:effectRef idx="0"/>
          <a:fontRef idx="minor"/>
        </p:style>
      </p:sp>
      <p:sp>
        <p:nvSpPr>
          <p:cNvPr id="18" name="CustomShape 19"/>
          <p:cNvSpPr/>
          <p:nvPr/>
        </p:nvSpPr>
        <p:spPr>
          <a:xfrm>
            <a:off x="3755880" y="0"/>
            <a:ext cx="53352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19" name="CustomShape 20"/>
          <p:cNvSpPr/>
          <p:nvPr/>
        </p:nvSpPr>
        <p:spPr>
          <a:xfrm>
            <a:off x="1440" y="6151680"/>
            <a:ext cx="9144000" cy="706320"/>
          </a:xfrm>
          <a:custGeom>
            <a:avLst/>
            <a:gdLst/>
            <a:ahLst/>
            <a:rect l="l" t="t"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rgbClr val="000000">
              <a:alpha val="50000"/>
            </a:srgbClr>
          </a:solidFill>
          <a:ln>
            <a:noFill/>
          </a:ln>
        </p:spPr>
        <p:style>
          <a:lnRef idx="0"/>
          <a:fillRef idx="0"/>
          <a:effectRef idx="0"/>
          <a:fontRef idx="minor"/>
        </p:style>
      </p:sp>
      <p:sp>
        <p:nvSpPr>
          <p:cNvPr id="20" name="CustomShape 21"/>
          <p:cNvSpPr/>
          <p:nvPr/>
        </p:nvSpPr>
        <p:spPr>
          <a:xfrm>
            <a:off x="0" y="6138720"/>
            <a:ext cx="9159840" cy="276480"/>
          </a:xfrm>
          <a:custGeom>
            <a:avLst/>
            <a:gdLst/>
            <a:ahLst/>
            <a:rect l="l" t="t"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a:gsLst>
              <a:gs pos="0">
                <a:srgbClr val="000000"/>
              </a:gs>
              <a:gs pos="50000">
                <a:srgbClr val="080808"/>
              </a:gs>
              <a:gs pos="100000">
                <a:srgbClr val="000000"/>
              </a:gs>
            </a:gsLst>
            <a:lin ang="0"/>
          </a:gradFill>
          <a:ln>
            <a:noFill/>
          </a:ln>
        </p:spPr>
        <p:style>
          <a:lnRef idx="0"/>
          <a:fillRef idx="0"/>
          <a:effectRef idx="0"/>
          <a:fontRef idx="minor"/>
        </p:style>
      </p:sp>
      <p:sp>
        <p:nvSpPr>
          <p:cNvPr id="21" name="PlaceHolder 22"/>
          <p:cNvSpPr>
            <a:spLocks noGrp="1"/>
          </p:cNvSpPr>
          <p:nvPr>
            <p:ph type="title"/>
          </p:nvPr>
        </p:nvSpPr>
        <p:spPr>
          <a:xfrm>
            <a:off x="457200" y="277920"/>
            <a:ext cx="8229600" cy="1139760"/>
          </a:xfrm>
          <a:prstGeom prst="rect">
            <a:avLst/>
          </a:prstGeom>
        </p:spPr>
        <p:txBody>
          <a:bodyPr lIns="90000" rIns="90000" tIns="46800" bIns="46800" anchor="ctr" anchorCtr="1"/>
          <a:p>
            <a:pPr algn="ctr"/>
            <a:r>
              <a:rPr b="0" lang="ru-RU" sz="4200" spc="-1" strike="noStrike">
                <a:solidFill>
                  <a:srgbClr val="ffffcc"/>
                </a:solidFill>
                <a:uFill>
                  <a:solidFill>
                    <a:srgbClr val="ffffff"/>
                  </a:solidFill>
                </a:uFill>
                <a:latin typeface="Tahoma"/>
              </a:rPr>
              <a:t>Для правки текста заголовка щёлкните мышью</a:t>
            </a:r>
            <a:endParaRPr b="0" lang="ru-RU" sz="4200" spc="-1" strike="noStrike">
              <a:solidFill>
                <a:srgbClr val="ffffcc"/>
              </a:solidFill>
              <a:uFill>
                <a:solidFill>
                  <a:srgbClr val="ffffff"/>
                </a:solidFill>
              </a:uFill>
              <a:latin typeface="Tahoma"/>
            </a:endParaRPr>
          </a:p>
        </p:txBody>
      </p:sp>
      <p:sp>
        <p:nvSpPr>
          <p:cNvPr id="22" name="PlaceHolder 23"/>
          <p:cNvSpPr>
            <a:spLocks noGrp="1"/>
          </p:cNvSpPr>
          <p:nvPr>
            <p:ph type="body"/>
          </p:nvPr>
        </p:nvSpPr>
        <p:spPr>
          <a:xfrm>
            <a:off x="457200" y="1599840"/>
            <a:ext cx="8229600" cy="4530600"/>
          </a:xfrm>
          <a:prstGeom prst="rect">
            <a:avLst/>
          </a:prstGeom>
        </p:spPr>
        <p:txBody>
          <a:bodyPr lIns="90000" rIns="90000" tIns="46800" bIns="46800"/>
          <a:p>
            <a:pPr marL="342720" indent="-342720">
              <a:buClr>
                <a:srgbClr val="ebf25a"/>
              </a:buClr>
              <a:buSzPct val="80000"/>
              <a:buFont typeface="Wingdings" charset="2"/>
              <a:buChar char=""/>
            </a:pPr>
            <a:r>
              <a:rPr b="0" lang="ru-RU" sz="3200" spc="-1" strike="noStrike">
                <a:solidFill>
                  <a:srgbClr val="ffffff"/>
                </a:solidFill>
                <a:uFill>
                  <a:solidFill>
                    <a:srgbClr val="ffffff"/>
                  </a:solidFill>
                </a:uFill>
                <a:latin typeface="Tahoma"/>
              </a:rPr>
              <a:t>Для правки структуры щёлкните мышью</a:t>
            </a:r>
            <a:endParaRPr b="0" lang="ru-RU" sz="3200" spc="-1" strike="noStrike">
              <a:solidFill>
                <a:srgbClr val="ffffff"/>
              </a:solidFill>
              <a:uFill>
                <a:solidFill>
                  <a:srgbClr val="ffffff"/>
                </a:solidFill>
              </a:uFill>
              <a:latin typeface="Tahoma"/>
            </a:endParaRPr>
          </a:p>
          <a:p>
            <a:pPr lvl="1" marL="742680" indent="-285480">
              <a:buClr>
                <a:srgbClr val="f2aa68"/>
              </a:buClr>
              <a:buSzPct val="80000"/>
              <a:buFont typeface="Wingdings" charset="2"/>
              <a:buChar char=""/>
            </a:pPr>
            <a:r>
              <a:rPr b="0" lang="ru-RU" sz="2800" spc="-1" strike="noStrike">
                <a:solidFill>
                  <a:srgbClr val="ffffff"/>
                </a:solidFill>
                <a:uFill>
                  <a:solidFill>
                    <a:srgbClr val="ffffff"/>
                  </a:solidFill>
                </a:uFill>
                <a:latin typeface="Tahoma"/>
              </a:rPr>
              <a:t>Второй уровень структуры</a:t>
            </a:r>
            <a:endParaRPr b="0" lang="ru-RU" sz="2800" spc="-1" strike="noStrike">
              <a:solidFill>
                <a:srgbClr val="ffffff"/>
              </a:solidFill>
              <a:uFill>
                <a:solidFill>
                  <a:srgbClr val="ffffff"/>
                </a:solidFill>
              </a:uFill>
              <a:latin typeface="Tahoma"/>
            </a:endParaRPr>
          </a:p>
          <a:p>
            <a:pPr lvl="2" marL="1143000" indent="-228600">
              <a:buClr>
                <a:srgbClr val="ffffcc"/>
              </a:buClr>
              <a:buSzPct val="80000"/>
              <a:buFont typeface="Wingdings" charset="2"/>
              <a:buChar char=""/>
            </a:pPr>
            <a:r>
              <a:rPr b="0" lang="ru-RU" sz="2400" spc="-1" strike="noStrike">
                <a:solidFill>
                  <a:srgbClr val="ffffff"/>
                </a:solidFill>
                <a:uFill>
                  <a:solidFill>
                    <a:srgbClr val="ffffff"/>
                  </a:solidFill>
                </a:uFill>
                <a:latin typeface="Tahoma"/>
              </a:rPr>
              <a:t>Третий уровень структуры</a:t>
            </a:r>
            <a:endParaRPr b="0" lang="ru-RU" sz="2400" spc="-1" strike="noStrike">
              <a:solidFill>
                <a:srgbClr val="ffffff"/>
              </a:solidFill>
              <a:uFill>
                <a:solidFill>
                  <a:srgbClr val="ffffff"/>
                </a:solidFill>
              </a:uFill>
              <a:latin typeface="Tahoma"/>
            </a:endParaRPr>
          </a:p>
          <a:p>
            <a:pPr lvl="3" marL="1600200" indent="-228600">
              <a:buClr>
                <a:srgbClr val="ebf25a"/>
              </a:buClr>
              <a:buSzPct val="80000"/>
              <a:buFont typeface="Wingdings" charset="2"/>
              <a:buChar char=""/>
            </a:pPr>
            <a:r>
              <a:rPr b="0" lang="ru-RU" sz="2000" spc="-1" strike="noStrike">
                <a:solidFill>
                  <a:srgbClr val="ffffff"/>
                </a:solidFill>
                <a:uFill>
                  <a:solidFill>
                    <a:srgbClr val="ffffff"/>
                  </a:solidFill>
                </a:uFill>
                <a:latin typeface="Tahoma"/>
              </a:rPr>
              <a:t>Четвёртый уровень структуры</a:t>
            </a:r>
            <a:endParaRPr b="0" lang="ru-RU" sz="2000" spc="-1" strike="noStrike">
              <a:solidFill>
                <a:srgbClr val="ffffff"/>
              </a:solidFill>
              <a:uFill>
                <a:solidFill>
                  <a:srgbClr val="ffffff"/>
                </a:solidFill>
              </a:uFill>
              <a:latin typeface="Tahoma"/>
            </a:endParaRPr>
          </a:p>
          <a:p>
            <a:pPr lvl="4" marL="2057400" indent="-228600">
              <a:buClr>
                <a:srgbClr val="ffffff"/>
              </a:buClr>
              <a:buSzPct val="80000"/>
              <a:buFont typeface="Wingdings" charset="2"/>
              <a:buChar char=""/>
            </a:pPr>
            <a:r>
              <a:rPr b="0" lang="ru-RU" sz="2000" spc="-1" strike="noStrike">
                <a:solidFill>
                  <a:srgbClr val="ffffff"/>
                </a:solidFill>
                <a:uFill>
                  <a:solidFill>
                    <a:srgbClr val="ffffff"/>
                  </a:solidFill>
                </a:uFill>
                <a:latin typeface="Tahoma"/>
              </a:rPr>
              <a:t>Пятый уровень структуры</a:t>
            </a:r>
            <a:endParaRPr b="0" lang="ru-RU" sz="2000" spc="-1" strike="noStrike">
              <a:solidFill>
                <a:srgbClr val="ffffff"/>
              </a:solidFill>
              <a:uFill>
                <a:solidFill>
                  <a:srgbClr val="ffffff"/>
                </a:solidFill>
              </a:uFill>
              <a:latin typeface="Tahoma"/>
            </a:endParaRPr>
          </a:p>
          <a:p>
            <a:pPr lvl="5" marL="2057400" indent="-228600">
              <a:buClr>
                <a:srgbClr val="ffffff"/>
              </a:buClr>
              <a:buSzPct val="80000"/>
              <a:buFont typeface="Wingdings" charset="2"/>
              <a:buChar char=""/>
            </a:pPr>
            <a:r>
              <a:rPr b="0" lang="ru-RU" sz="2000" spc="-1" strike="noStrike">
                <a:solidFill>
                  <a:srgbClr val="ffffff"/>
                </a:solidFill>
                <a:uFill>
                  <a:solidFill>
                    <a:srgbClr val="ffffff"/>
                  </a:solidFill>
                </a:uFill>
                <a:latin typeface="Tahoma"/>
              </a:rPr>
              <a:t>Шестой уровень структуры</a:t>
            </a:r>
            <a:endParaRPr b="0" lang="ru-RU" sz="2000" spc="-1" strike="noStrike">
              <a:solidFill>
                <a:srgbClr val="ffffff"/>
              </a:solidFill>
              <a:uFill>
                <a:solidFill>
                  <a:srgbClr val="ffffff"/>
                </a:solidFill>
              </a:uFill>
              <a:latin typeface="Tahoma"/>
            </a:endParaRPr>
          </a:p>
          <a:p>
            <a:pPr lvl="6" marL="2057400" indent="-228600">
              <a:buClr>
                <a:srgbClr val="ffffff"/>
              </a:buClr>
              <a:buSzPct val="80000"/>
              <a:buFont typeface="Wingdings" charset="2"/>
              <a:buChar char=""/>
            </a:pPr>
            <a:r>
              <a:rPr b="0" lang="ru-RU" sz="2000" spc="-1" strike="noStrike">
                <a:solidFill>
                  <a:srgbClr val="ffffff"/>
                </a:solidFill>
                <a:uFill>
                  <a:solidFill>
                    <a:srgbClr val="ffffff"/>
                  </a:solidFill>
                </a:uFill>
                <a:latin typeface="Tahoma"/>
              </a:rPr>
              <a:t>Седьмой уровень структуры</a:t>
            </a:r>
            <a:endParaRPr b="0" lang="ru-RU" sz="2000" spc="-1" strike="noStrike">
              <a:solidFill>
                <a:srgbClr val="ffffff"/>
              </a:solidFill>
              <a:uFill>
                <a:solidFill>
                  <a:srgbClr val="ffffff"/>
                </a:solidFill>
              </a:uFill>
              <a:latin typeface="Tahoma"/>
            </a:endParaRPr>
          </a:p>
        </p:txBody>
      </p:sp>
      <p:sp>
        <p:nvSpPr>
          <p:cNvPr id="23" name="PlaceHolder 24"/>
          <p:cNvSpPr>
            <a:spLocks noGrp="1"/>
          </p:cNvSpPr>
          <p:nvPr>
            <p:ph type="ftr"/>
          </p:nvPr>
        </p:nvSpPr>
        <p:spPr>
          <a:xfrm>
            <a:off x="3124080" y="6248520"/>
            <a:ext cx="2895840" cy="457200"/>
          </a:xfrm>
          <a:prstGeom prst="rect">
            <a:avLst/>
          </a:prstGeom>
        </p:spPr>
        <p:txBody>
          <a:bodyPr lIns="90000" rIns="90000" tIns="46800" bIns="46800"/>
          <a:p>
            <a:pPr/>
            <a:r>
              <a:rPr b="0" lang="ru-RU" sz="1800" spc="-1" strike="noStrike">
                <a:solidFill>
                  <a:srgbClr val="000000"/>
                </a:solidFill>
                <a:uFill>
                  <a:solidFill>
                    <a:srgbClr val="ffffff"/>
                  </a:solidFill>
                </a:uFill>
                <a:latin typeface="Arial"/>
              </a:rPr>
              <a:t> </a:t>
            </a:r>
            <a:endParaRPr b="0" lang="ru-RU" sz="1800" spc="-1" strike="noStrike">
              <a:solidFill>
                <a:srgbClr val="000000"/>
              </a:solidFill>
              <a:uFill>
                <a:solidFill>
                  <a:srgbClr val="ffffff"/>
                </a:solidFill>
              </a:uFill>
              <a:latin typeface="Arial"/>
            </a:endParaRPr>
          </a:p>
        </p:txBody>
      </p:sp>
      <p:sp>
        <p:nvSpPr>
          <p:cNvPr id="24" name="PlaceHolder 25"/>
          <p:cNvSpPr>
            <a:spLocks noGrp="1"/>
          </p:cNvSpPr>
          <p:nvPr>
            <p:ph type="sldNum"/>
          </p:nvPr>
        </p:nvSpPr>
        <p:spPr>
          <a:xfrm>
            <a:off x="6552720" y="6243480"/>
            <a:ext cx="2133720" cy="457200"/>
          </a:xfrm>
          <a:prstGeom prst="rect">
            <a:avLst/>
          </a:prstGeom>
        </p:spPr>
        <p:txBody>
          <a:bodyPr lIns="90000" rIns="90000" tIns="46800" bIns="46800"/>
          <a:p>
            <a:pPr/>
            <a:fld id="{39D08657-04BB-404A-BAA1-378BD0EC30E0}" type="slidenum">
              <a:rPr b="0" lang="ru-RU" sz="1800" spc="-1" strike="noStrike">
                <a:solidFill>
                  <a:srgbClr val="000000"/>
                </a:solidFill>
                <a:uFill>
                  <a:solidFill>
                    <a:srgbClr val="ffffff"/>
                  </a:solidFill>
                </a:uFill>
                <a:latin typeface="Arial"/>
              </a:rPr>
              <a:t>&lt;номер&gt;</a:t>
            </a:fld>
            <a:endParaRPr b="0" lang="ru-RU" sz="1800" spc="-1" strike="noStrike">
              <a:solidFill>
                <a:srgbClr val="000000"/>
              </a:solidFill>
              <a:uFill>
                <a:solidFill>
                  <a:srgbClr val="ffffff"/>
                </a:solidFill>
              </a:uFill>
              <a:latin typeface="Arial"/>
            </a:endParaRPr>
          </a:p>
        </p:txBody>
      </p:sp>
      <p:sp>
        <p:nvSpPr>
          <p:cNvPr id="25" name="PlaceHolder 26"/>
          <p:cNvSpPr>
            <a:spLocks noGrp="1"/>
          </p:cNvSpPr>
          <p:nvPr>
            <p:ph type="dt"/>
          </p:nvPr>
        </p:nvSpPr>
        <p:spPr>
          <a:xfrm>
            <a:off x="456840" y="6248520"/>
            <a:ext cx="2133720" cy="457200"/>
          </a:xfrm>
          <a:prstGeom prst="rect">
            <a:avLst/>
          </a:prstGeom>
        </p:spPr>
        <p:txBody>
          <a:bodyPr lIns="90000" rIns="90000" tIns="46800" bIns="46800"/>
          <a:p>
            <a:pPr/>
            <a:r>
              <a:rPr b="0" lang="ru-RU" sz="1800" spc="-1" strike="noStrike">
                <a:solidFill>
                  <a:srgbClr val="000000"/>
                </a:solidFill>
                <a:uFill>
                  <a:solidFill>
                    <a:srgbClr val="ffffff"/>
                  </a:solidFill>
                </a:uFill>
                <a:latin typeface="Arial"/>
              </a:rPr>
              <a:t>&lt;дата/время&gt;</a:t>
            </a:r>
            <a:endParaRPr b="0" lang="ru-RU"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0" name="CustomShape 1"/>
          <p:cNvSpPr/>
          <p:nvPr/>
        </p:nvSpPr>
        <p:spPr>
          <a:xfrm>
            <a:off x="7566840" y="2500200"/>
            <a:ext cx="1004760" cy="753840"/>
          </a:xfrm>
          <a:prstGeom prst="ellipse">
            <a:avLst/>
          </a:prstGeom>
          <a:gradFill>
            <a:gsLst>
              <a:gs pos="0">
                <a:srgbClr val="af273e"/>
              </a:gs>
              <a:gs pos="100000">
                <a:srgbClr val="000000"/>
              </a:gs>
            </a:gsLst>
            <a:path path="rect"/>
          </a:gradFill>
          <a:ln>
            <a:noFill/>
          </a:ln>
        </p:spPr>
        <p:style>
          <a:lnRef idx="0"/>
          <a:fillRef idx="0"/>
          <a:effectRef idx="0"/>
          <a:fontRef idx="minor"/>
        </p:style>
      </p:sp>
      <p:sp>
        <p:nvSpPr>
          <p:cNvPr id="61" name="CustomShape 2"/>
          <p:cNvSpPr/>
          <p:nvPr/>
        </p:nvSpPr>
        <p:spPr>
          <a:xfrm>
            <a:off x="7927560" y="2829600"/>
            <a:ext cx="241920" cy="141480"/>
          </a:xfrm>
          <a:prstGeom prst="ellipse">
            <a:avLst/>
          </a:prstGeom>
          <a:gradFill>
            <a:gsLst>
              <a:gs pos="0">
                <a:srgbClr val="ff8b17"/>
              </a:gs>
              <a:gs pos="100000">
                <a:srgbClr val="af273e"/>
              </a:gs>
            </a:gsLst>
            <a:path path="rect"/>
          </a:gradFill>
          <a:ln>
            <a:noFill/>
          </a:ln>
        </p:spPr>
        <p:style>
          <a:lnRef idx="0"/>
          <a:fillRef idx="0"/>
          <a:effectRef idx="0"/>
          <a:fontRef idx="minor"/>
        </p:style>
      </p:sp>
      <p:sp>
        <p:nvSpPr>
          <p:cNvPr id="62" name="CustomShape 3"/>
          <p:cNvSpPr/>
          <p:nvPr/>
        </p:nvSpPr>
        <p:spPr>
          <a:xfrm>
            <a:off x="7798320" y="1443600"/>
            <a:ext cx="1005120" cy="753840"/>
          </a:xfrm>
          <a:prstGeom prst="ellipse">
            <a:avLst/>
          </a:prstGeom>
          <a:gradFill>
            <a:gsLst>
              <a:gs pos="0">
                <a:srgbClr val="af273e"/>
              </a:gs>
              <a:gs pos="100000">
                <a:srgbClr val="000000"/>
              </a:gs>
            </a:gsLst>
            <a:path path="rect"/>
          </a:gradFill>
          <a:ln>
            <a:noFill/>
          </a:ln>
        </p:spPr>
        <p:style>
          <a:lnRef idx="0"/>
          <a:fillRef idx="0"/>
          <a:effectRef idx="0"/>
          <a:fontRef idx="minor"/>
        </p:style>
      </p:sp>
      <p:sp>
        <p:nvSpPr>
          <p:cNvPr id="63" name="CustomShape 4"/>
          <p:cNvSpPr/>
          <p:nvPr/>
        </p:nvSpPr>
        <p:spPr>
          <a:xfrm>
            <a:off x="8159400" y="1773000"/>
            <a:ext cx="241920" cy="141480"/>
          </a:xfrm>
          <a:prstGeom prst="ellipse">
            <a:avLst/>
          </a:prstGeom>
          <a:gradFill>
            <a:gsLst>
              <a:gs pos="0">
                <a:srgbClr val="ff8b17"/>
              </a:gs>
              <a:gs pos="100000">
                <a:srgbClr val="af273e"/>
              </a:gs>
            </a:gsLst>
            <a:path path="rect"/>
          </a:gradFill>
          <a:ln>
            <a:noFill/>
          </a:ln>
        </p:spPr>
        <p:style>
          <a:lnRef idx="0"/>
          <a:fillRef idx="0"/>
          <a:effectRef idx="0"/>
          <a:fontRef idx="minor"/>
        </p:style>
      </p:sp>
      <p:sp>
        <p:nvSpPr>
          <p:cNvPr id="64" name="CustomShape 5"/>
          <p:cNvSpPr/>
          <p:nvPr/>
        </p:nvSpPr>
        <p:spPr>
          <a:xfrm>
            <a:off x="6328800" y="0"/>
            <a:ext cx="1005120" cy="753840"/>
          </a:xfrm>
          <a:prstGeom prst="ellipse">
            <a:avLst/>
          </a:prstGeom>
          <a:gradFill>
            <a:gsLst>
              <a:gs pos="0">
                <a:srgbClr val="af273e"/>
              </a:gs>
              <a:gs pos="100000">
                <a:srgbClr val="000000"/>
              </a:gs>
            </a:gsLst>
            <a:path path="rect"/>
          </a:gradFill>
          <a:ln>
            <a:noFill/>
          </a:ln>
        </p:spPr>
        <p:style>
          <a:lnRef idx="0"/>
          <a:fillRef idx="0"/>
          <a:effectRef idx="0"/>
          <a:fontRef idx="minor"/>
        </p:style>
      </p:sp>
      <p:sp>
        <p:nvSpPr>
          <p:cNvPr id="65" name="CustomShape 6"/>
          <p:cNvSpPr/>
          <p:nvPr/>
        </p:nvSpPr>
        <p:spPr>
          <a:xfrm>
            <a:off x="6689880" y="329400"/>
            <a:ext cx="241920" cy="141480"/>
          </a:xfrm>
          <a:prstGeom prst="ellipse">
            <a:avLst/>
          </a:prstGeom>
          <a:gradFill>
            <a:gsLst>
              <a:gs pos="0">
                <a:srgbClr val="ff8b17"/>
              </a:gs>
              <a:gs pos="100000">
                <a:srgbClr val="af273e"/>
              </a:gs>
            </a:gsLst>
            <a:path path="rect"/>
          </a:gradFill>
          <a:ln>
            <a:noFill/>
          </a:ln>
        </p:spPr>
        <p:style>
          <a:lnRef idx="0"/>
          <a:fillRef idx="0"/>
          <a:effectRef idx="0"/>
          <a:fontRef idx="minor"/>
        </p:style>
      </p:sp>
      <p:sp>
        <p:nvSpPr>
          <p:cNvPr id="66" name="CustomShape 7"/>
          <p:cNvSpPr/>
          <p:nvPr/>
        </p:nvSpPr>
        <p:spPr>
          <a:xfrm>
            <a:off x="6990840" y="402840"/>
            <a:ext cx="1498680" cy="1104480"/>
          </a:xfrm>
          <a:prstGeom prst="ellipse">
            <a:avLst/>
          </a:prstGeom>
          <a:gradFill>
            <a:gsLst>
              <a:gs pos="0">
                <a:srgbClr val="af273e"/>
              </a:gs>
              <a:gs pos="100000">
                <a:srgbClr val="000000"/>
              </a:gs>
            </a:gsLst>
            <a:path path="rect"/>
          </a:gradFill>
          <a:ln>
            <a:noFill/>
          </a:ln>
        </p:spPr>
        <p:style>
          <a:lnRef idx="0"/>
          <a:fillRef idx="0"/>
          <a:effectRef idx="0"/>
          <a:fontRef idx="minor"/>
        </p:style>
      </p:sp>
      <p:sp>
        <p:nvSpPr>
          <p:cNvPr id="67" name="CustomShape 8"/>
          <p:cNvSpPr/>
          <p:nvPr/>
        </p:nvSpPr>
        <p:spPr>
          <a:xfrm>
            <a:off x="7563240" y="806760"/>
            <a:ext cx="297000" cy="208440"/>
          </a:xfrm>
          <a:prstGeom prst="ellipse">
            <a:avLst/>
          </a:prstGeom>
          <a:gradFill>
            <a:gsLst>
              <a:gs pos="0">
                <a:srgbClr val="ffe103"/>
              </a:gs>
              <a:gs pos="100000">
                <a:srgbClr val="af273e"/>
              </a:gs>
            </a:gsLst>
            <a:path path="rect"/>
          </a:gradFill>
          <a:ln>
            <a:noFill/>
          </a:ln>
        </p:spPr>
        <p:style>
          <a:lnRef idx="0"/>
          <a:fillRef idx="0"/>
          <a:effectRef idx="0"/>
          <a:fontRef idx="minor"/>
        </p:style>
      </p:sp>
      <p:sp>
        <p:nvSpPr>
          <p:cNvPr id="68" name="CustomShape 9"/>
          <p:cNvSpPr/>
          <p:nvPr/>
        </p:nvSpPr>
        <p:spPr>
          <a:xfrm rot="2711400">
            <a:off x="7760520" y="1132920"/>
            <a:ext cx="884520" cy="1598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69" name="CustomShape 10"/>
          <p:cNvSpPr/>
          <p:nvPr/>
        </p:nvSpPr>
        <p:spPr>
          <a:xfrm rot="2711400">
            <a:off x="8404920" y="1601640"/>
            <a:ext cx="474480" cy="2512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70" name="CustomShape 11"/>
          <p:cNvSpPr/>
          <p:nvPr/>
        </p:nvSpPr>
        <p:spPr>
          <a:xfrm rot="2103600">
            <a:off x="7811280" y="1022040"/>
            <a:ext cx="931320" cy="1778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71" name="CustomShape 12"/>
          <p:cNvSpPr/>
          <p:nvPr/>
        </p:nvSpPr>
        <p:spPr>
          <a:xfrm rot="2103600">
            <a:off x="8575920" y="1425600"/>
            <a:ext cx="499680" cy="2793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72" name="CustomShape 13"/>
          <p:cNvSpPr/>
          <p:nvPr/>
        </p:nvSpPr>
        <p:spPr>
          <a:xfrm rot="1582800">
            <a:off x="7828560" y="924840"/>
            <a:ext cx="890280" cy="1558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73" name="CustomShape 14"/>
          <p:cNvSpPr/>
          <p:nvPr/>
        </p:nvSpPr>
        <p:spPr>
          <a:xfrm rot="1582800">
            <a:off x="8620920" y="1226520"/>
            <a:ext cx="478080" cy="2440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74" name="CustomShape 15"/>
          <p:cNvSpPr/>
          <p:nvPr/>
        </p:nvSpPr>
        <p:spPr>
          <a:xfrm rot="1080000">
            <a:off x="7842600" y="824400"/>
            <a:ext cx="860040" cy="1720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75" name="CustomShape 16"/>
          <p:cNvSpPr/>
          <p:nvPr/>
        </p:nvSpPr>
        <p:spPr>
          <a:xfrm rot="1080000">
            <a:off x="8648280" y="1029960"/>
            <a:ext cx="461880" cy="2700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76" name="CustomShape 17"/>
          <p:cNvSpPr/>
          <p:nvPr/>
        </p:nvSpPr>
        <p:spPr>
          <a:xfrm rot="463200">
            <a:off x="7859880" y="709920"/>
            <a:ext cx="792720" cy="1602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77" name="CustomShape 18"/>
          <p:cNvSpPr/>
          <p:nvPr/>
        </p:nvSpPr>
        <p:spPr>
          <a:xfrm rot="463200">
            <a:off x="8635320" y="796680"/>
            <a:ext cx="425880" cy="2512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78" name="CustomShape 19"/>
          <p:cNvSpPr/>
          <p:nvPr/>
        </p:nvSpPr>
        <p:spPr>
          <a:xfrm rot="21515400">
            <a:off x="7872840" y="647640"/>
            <a:ext cx="720360" cy="1116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79" name="CustomShape 20"/>
          <p:cNvSpPr/>
          <p:nvPr/>
        </p:nvSpPr>
        <p:spPr>
          <a:xfrm rot="21515400">
            <a:off x="8588880" y="637200"/>
            <a:ext cx="386640" cy="1749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80" name="CustomShape 21"/>
          <p:cNvSpPr/>
          <p:nvPr/>
        </p:nvSpPr>
        <p:spPr>
          <a:xfrm rot="20797200">
            <a:off x="7849440" y="564840"/>
            <a:ext cx="632880" cy="1098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81" name="CustomShape 22"/>
          <p:cNvSpPr/>
          <p:nvPr/>
        </p:nvSpPr>
        <p:spPr>
          <a:xfrm rot="20797200">
            <a:off x="8473680" y="456480"/>
            <a:ext cx="339840" cy="1728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82" name="CustomShape 23"/>
          <p:cNvSpPr/>
          <p:nvPr/>
        </p:nvSpPr>
        <p:spPr>
          <a:xfrm flipH="1" rot="2711400">
            <a:off x="6790320" y="1196280"/>
            <a:ext cx="884880" cy="1598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83" name="CustomShape 24"/>
          <p:cNvSpPr/>
          <p:nvPr/>
        </p:nvSpPr>
        <p:spPr>
          <a:xfrm flipH="1" rot="2711400">
            <a:off x="6557040" y="1664280"/>
            <a:ext cx="474480" cy="2512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84" name="CustomShape 25"/>
          <p:cNvSpPr/>
          <p:nvPr/>
        </p:nvSpPr>
        <p:spPr>
          <a:xfrm flipH="1" rot="2103600">
            <a:off x="6671880" y="1112400"/>
            <a:ext cx="931320" cy="1778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85" name="CustomShape 26"/>
          <p:cNvSpPr/>
          <p:nvPr/>
        </p:nvSpPr>
        <p:spPr>
          <a:xfrm flipH="1" rot="2103600">
            <a:off x="6338160" y="1515960"/>
            <a:ext cx="500040" cy="2797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86" name="CustomShape 27"/>
          <p:cNvSpPr/>
          <p:nvPr/>
        </p:nvSpPr>
        <p:spPr>
          <a:xfrm flipH="1" rot="1582800">
            <a:off x="6695280" y="1016640"/>
            <a:ext cx="890640" cy="1558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87" name="CustomShape 28"/>
          <p:cNvSpPr/>
          <p:nvPr/>
        </p:nvSpPr>
        <p:spPr>
          <a:xfrm flipH="1" rot="1582800">
            <a:off x="6314760" y="1317960"/>
            <a:ext cx="478080" cy="2440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88" name="CustomShape 29"/>
          <p:cNvSpPr/>
          <p:nvPr/>
        </p:nvSpPr>
        <p:spPr>
          <a:xfrm flipH="1" rot="1080000">
            <a:off x="6711120" y="915840"/>
            <a:ext cx="860400" cy="1713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89" name="CustomShape 30"/>
          <p:cNvSpPr/>
          <p:nvPr/>
        </p:nvSpPr>
        <p:spPr>
          <a:xfrm flipH="1" rot="1080000">
            <a:off x="6303960" y="1121400"/>
            <a:ext cx="461880" cy="2696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90" name="CustomShape 31"/>
          <p:cNvSpPr/>
          <p:nvPr/>
        </p:nvSpPr>
        <p:spPr>
          <a:xfrm flipH="1" rot="463200">
            <a:off x="6761520" y="802080"/>
            <a:ext cx="792360" cy="1594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91" name="CustomShape 32"/>
          <p:cNvSpPr/>
          <p:nvPr/>
        </p:nvSpPr>
        <p:spPr>
          <a:xfrm flipH="1" rot="463200">
            <a:off x="6353280" y="888120"/>
            <a:ext cx="425520" cy="2498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92" name="CustomShape 33"/>
          <p:cNvSpPr/>
          <p:nvPr/>
        </p:nvSpPr>
        <p:spPr>
          <a:xfrm flipH="1" rot="21515400">
            <a:off x="6820920" y="737640"/>
            <a:ext cx="720360" cy="111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93" name="CustomShape 34"/>
          <p:cNvSpPr/>
          <p:nvPr/>
        </p:nvSpPr>
        <p:spPr>
          <a:xfrm flipH="1" rot="21515400">
            <a:off x="6437520" y="727200"/>
            <a:ext cx="387000" cy="1749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94" name="CustomShape 35"/>
          <p:cNvSpPr/>
          <p:nvPr/>
        </p:nvSpPr>
        <p:spPr>
          <a:xfrm flipH="1" rot="20797200">
            <a:off x="6931800" y="655200"/>
            <a:ext cx="632880" cy="1098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95" name="CustomShape 36"/>
          <p:cNvSpPr/>
          <p:nvPr/>
        </p:nvSpPr>
        <p:spPr>
          <a:xfrm flipH="1" rot="20797200">
            <a:off x="6600600" y="546840"/>
            <a:ext cx="339480" cy="1731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96" name="CustomShape 37"/>
          <p:cNvSpPr/>
          <p:nvPr/>
        </p:nvSpPr>
        <p:spPr>
          <a:xfrm flipH="1" rot="20322000">
            <a:off x="6974640" y="620640"/>
            <a:ext cx="632160" cy="1105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97" name="CustomShape 38"/>
          <p:cNvSpPr/>
          <p:nvPr/>
        </p:nvSpPr>
        <p:spPr>
          <a:xfrm flipH="1" rot="20322000">
            <a:off x="6657840" y="446040"/>
            <a:ext cx="339840" cy="1738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98" name="CustomShape 39"/>
          <p:cNvSpPr/>
          <p:nvPr/>
        </p:nvSpPr>
        <p:spPr>
          <a:xfrm flipH="1" rot="19571400">
            <a:off x="7043760" y="572400"/>
            <a:ext cx="633600" cy="1098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99" name="CustomShape 40"/>
          <p:cNvSpPr/>
          <p:nvPr/>
        </p:nvSpPr>
        <p:spPr>
          <a:xfrm flipH="1" rot="19571400">
            <a:off x="6770520" y="302040"/>
            <a:ext cx="339840" cy="1724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100" name="CustomShape 41"/>
          <p:cNvSpPr/>
          <p:nvPr/>
        </p:nvSpPr>
        <p:spPr>
          <a:xfrm flipH="1" rot="18935400">
            <a:off x="7103520" y="500760"/>
            <a:ext cx="641880" cy="1094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101" name="CustomShape 42"/>
          <p:cNvSpPr/>
          <p:nvPr/>
        </p:nvSpPr>
        <p:spPr>
          <a:xfrm flipH="1" rot="18935400">
            <a:off x="6878520" y="153720"/>
            <a:ext cx="345240" cy="1724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102" name="CustomShape 43"/>
          <p:cNvSpPr/>
          <p:nvPr/>
        </p:nvSpPr>
        <p:spPr>
          <a:xfrm flipH="1" rot="18126000">
            <a:off x="7240680" y="477360"/>
            <a:ext cx="564840" cy="1098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103" name="CustomShape 44"/>
          <p:cNvSpPr/>
          <p:nvPr/>
        </p:nvSpPr>
        <p:spPr>
          <a:xfrm flipH="1" rot="18126000">
            <a:off x="7113240" y="103680"/>
            <a:ext cx="303480" cy="1728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104" name="CustomShape 45"/>
          <p:cNvSpPr/>
          <p:nvPr/>
        </p:nvSpPr>
        <p:spPr>
          <a:xfrm flipH="1" rot="17473200">
            <a:off x="7332120" y="458640"/>
            <a:ext cx="543960" cy="1101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105" name="CustomShape 46"/>
          <p:cNvSpPr/>
          <p:nvPr/>
        </p:nvSpPr>
        <p:spPr>
          <a:xfrm flipH="1" rot="17473200">
            <a:off x="7274160" y="59760"/>
            <a:ext cx="292320" cy="1728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106" name="CustomShape 47"/>
          <p:cNvSpPr/>
          <p:nvPr/>
        </p:nvSpPr>
        <p:spPr>
          <a:xfrm rot="20274000">
            <a:off x="7790760" y="509760"/>
            <a:ext cx="632160" cy="1101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107" name="CustomShape 48"/>
          <p:cNvSpPr/>
          <p:nvPr/>
        </p:nvSpPr>
        <p:spPr>
          <a:xfrm rot="20274000">
            <a:off x="8397360" y="329400"/>
            <a:ext cx="339480" cy="1735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108" name="CustomShape 49"/>
          <p:cNvSpPr/>
          <p:nvPr/>
        </p:nvSpPr>
        <p:spPr>
          <a:xfrm rot="19678800">
            <a:off x="7718760" y="470880"/>
            <a:ext cx="633240" cy="1105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109" name="CustomShape 50"/>
          <p:cNvSpPr/>
          <p:nvPr/>
        </p:nvSpPr>
        <p:spPr>
          <a:xfrm rot="19678800">
            <a:off x="8293680" y="212760"/>
            <a:ext cx="339840" cy="1738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110" name="CustomShape 51"/>
          <p:cNvSpPr/>
          <p:nvPr/>
        </p:nvSpPr>
        <p:spPr>
          <a:xfrm flipH="1" rot="17021400">
            <a:off x="7419600" y="486360"/>
            <a:ext cx="527040" cy="745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111" name="CustomShape 52"/>
          <p:cNvSpPr/>
          <p:nvPr/>
        </p:nvSpPr>
        <p:spPr>
          <a:xfrm flipH="1" rot="17021400">
            <a:off x="7431120" y="100440"/>
            <a:ext cx="282240" cy="1177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112" name="CustomShape 53"/>
          <p:cNvSpPr/>
          <p:nvPr/>
        </p:nvSpPr>
        <p:spPr>
          <a:xfrm rot="17742000">
            <a:off x="7553520" y="466200"/>
            <a:ext cx="545040" cy="943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113" name="CustomShape 54"/>
          <p:cNvSpPr/>
          <p:nvPr/>
        </p:nvSpPr>
        <p:spPr>
          <a:xfrm rot="17742000">
            <a:off x="7886520" y="78480"/>
            <a:ext cx="292320" cy="1483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114" name="CustomShape 55"/>
          <p:cNvSpPr/>
          <p:nvPr/>
        </p:nvSpPr>
        <p:spPr>
          <a:xfrm rot="18822600">
            <a:off x="7621200" y="454320"/>
            <a:ext cx="592560" cy="1382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115" name="CustomShape 56"/>
          <p:cNvSpPr/>
          <p:nvPr/>
        </p:nvSpPr>
        <p:spPr>
          <a:xfrm rot="18822600">
            <a:off x="8101440" y="119520"/>
            <a:ext cx="317880" cy="2163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116" name="CustomShape 57"/>
          <p:cNvSpPr/>
          <p:nvPr/>
        </p:nvSpPr>
        <p:spPr>
          <a:xfrm rot="16696200">
            <a:off x="7521120" y="477720"/>
            <a:ext cx="488880" cy="439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117" name="CustomShape 58"/>
          <p:cNvSpPr/>
          <p:nvPr/>
        </p:nvSpPr>
        <p:spPr>
          <a:xfrm rot="16696200">
            <a:off x="7701840" y="98640"/>
            <a:ext cx="262440" cy="691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118" name="CustomShape 59"/>
          <p:cNvSpPr/>
          <p:nvPr/>
        </p:nvSpPr>
        <p:spPr>
          <a:xfrm flipH="1" rot="3264000">
            <a:off x="6859080" y="1255680"/>
            <a:ext cx="884160" cy="1598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119" name="CustomShape 60"/>
          <p:cNvSpPr/>
          <p:nvPr/>
        </p:nvSpPr>
        <p:spPr>
          <a:xfrm flipH="1" rot="3264000">
            <a:off x="6714000" y="1787040"/>
            <a:ext cx="474120" cy="2509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120" name="CustomShape 61"/>
          <p:cNvSpPr/>
          <p:nvPr/>
        </p:nvSpPr>
        <p:spPr>
          <a:xfrm flipH="1" rot="4056600">
            <a:off x="6991920" y="1307880"/>
            <a:ext cx="818280" cy="1598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121" name="CustomShape 62"/>
          <p:cNvSpPr/>
          <p:nvPr/>
        </p:nvSpPr>
        <p:spPr>
          <a:xfrm flipH="1" rot="4056600">
            <a:off x="6994080" y="1850760"/>
            <a:ext cx="439200" cy="2512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122" name="CustomShape 63"/>
          <p:cNvSpPr/>
          <p:nvPr/>
        </p:nvSpPr>
        <p:spPr>
          <a:xfrm flipH="1" rot="4729200">
            <a:off x="7136640" y="1328040"/>
            <a:ext cx="785160" cy="1440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123" name="CustomShape 64"/>
          <p:cNvSpPr/>
          <p:nvPr/>
        </p:nvSpPr>
        <p:spPr>
          <a:xfrm flipH="1" rot="4729200">
            <a:off x="7252920" y="1877040"/>
            <a:ext cx="421200" cy="2264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124" name="CustomShape 65"/>
          <p:cNvSpPr/>
          <p:nvPr/>
        </p:nvSpPr>
        <p:spPr>
          <a:xfrm rot="3144000">
            <a:off x="7689600" y="1228320"/>
            <a:ext cx="884880" cy="1602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125" name="CustomShape 66"/>
          <p:cNvSpPr/>
          <p:nvPr/>
        </p:nvSpPr>
        <p:spPr>
          <a:xfrm rot="3144000">
            <a:off x="8266680" y="1747440"/>
            <a:ext cx="474480" cy="2516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126" name="CustomShape 67"/>
          <p:cNvSpPr/>
          <p:nvPr/>
        </p:nvSpPr>
        <p:spPr>
          <a:xfrm rot="3745200">
            <a:off x="7626960" y="1289880"/>
            <a:ext cx="846720" cy="1537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127" name="CustomShape 68"/>
          <p:cNvSpPr/>
          <p:nvPr/>
        </p:nvSpPr>
        <p:spPr>
          <a:xfrm rot="3745200">
            <a:off x="8080200" y="1839960"/>
            <a:ext cx="453960" cy="2412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128" name="CustomShape 69"/>
          <p:cNvSpPr/>
          <p:nvPr/>
        </p:nvSpPr>
        <p:spPr>
          <a:xfrm rot="4286400">
            <a:off x="7536960" y="1351080"/>
            <a:ext cx="821160" cy="1263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129" name="CustomShape 70"/>
          <p:cNvSpPr/>
          <p:nvPr/>
        </p:nvSpPr>
        <p:spPr>
          <a:xfrm rot="4286400">
            <a:off x="7882560" y="1907280"/>
            <a:ext cx="440280" cy="1983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130" name="CustomShape 71"/>
          <p:cNvSpPr/>
          <p:nvPr/>
        </p:nvSpPr>
        <p:spPr>
          <a:xfrm rot="4898400">
            <a:off x="7473240" y="1378080"/>
            <a:ext cx="754920" cy="1260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131" name="CustomShape 72"/>
          <p:cNvSpPr/>
          <p:nvPr/>
        </p:nvSpPr>
        <p:spPr>
          <a:xfrm rot="4898400">
            <a:off x="7693560" y="1900800"/>
            <a:ext cx="405360" cy="1980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132" name="CustomShape 73"/>
          <p:cNvSpPr/>
          <p:nvPr/>
        </p:nvSpPr>
        <p:spPr>
          <a:xfrm rot="5755200">
            <a:off x="7322040" y="1401120"/>
            <a:ext cx="737640" cy="964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5400000"/>
          </a:gradFill>
          <a:ln>
            <a:noFill/>
          </a:ln>
        </p:spPr>
        <p:style>
          <a:lnRef idx="0"/>
          <a:fillRef idx="0"/>
          <a:effectRef idx="0"/>
          <a:fontRef idx="minor"/>
        </p:style>
      </p:sp>
      <p:sp>
        <p:nvSpPr>
          <p:cNvPr id="133" name="CustomShape 74"/>
          <p:cNvSpPr/>
          <p:nvPr/>
        </p:nvSpPr>
        <p:spPr>
          <a:xfrm rot="5755200">
            <a:off x="7398360" y="1928520"/>
            <a:ext cx="395640" cy="1512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134" name="CustomShape 75"/>
          <p:cNvSpPr/>
          <p:nvPr/>
        </p:nvSpPr>
        <p:spPr>
          <a:xfrm flipH="1">
            <a:off x="7296120" y="1222560"/>
            <a:ext cx="249840" cy="75888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8b17"/>
            </a:solidFill>
            <a:round/>
          </a:ln>
        </p:spPr>
        <p:style>
          <a:lnRef idx="0"/>
          <a:fillRef idx="0"/>
          <a:effectRef idx="0"/>
          <a:fontRef idx="minor"/>
        </p:style>
      </p:sp>
      <p:sp>
        <p:nvSpPr>
          <p:cNvPr id="135" name="CustomShape 76"/>
          <p:cNvSpPr/>
          <p:nvPr/>
        </p:nvSpPr>
        <p:spPr>
          <a:xfrm flipH="1">
            <a:off x="6844680" y="950040"/>
            <a:ext cx="1090080" cy="1181880"/>
          </a:xfrm>
          <a:custGeom>
            <a:avLst/>
            <a:gdLst/>
            <a:ahLst/>
            <a:rect l="l" t="t" r="r" b="b"/>
            <a:pathLst>
              <a:path w="21600" h="21601">
                <a:moveTo>
                  <a:pt x="5466" y="0"/>
                </a:moveTo>
                <a:cubicBezTo>
                  <a:pt x="14970" y="2486"/>
                  <a:pt x="21600" y="11073"/>
                  <a:pt x="21600" y="20897"/>
                </a:cubicBezTo>
                <a:cubicBezTo>
                  <a:pt x="21600" y="21132"/>
                  <a:pt x="21596" y="21367"/>
                  <a:pt x="21588" y="21601"/>
                </a:cubicBezTo>
                <a:moveTo>
                  <a:pt x="5466" y="0"/>
                </a:moveTo>
                <a:cubicBezTo>
                  <a:pt x="14970" y="2486"/>
                  <a:pt x="21600" y="11073"/>
                  <a:pt x="21600" y="20897"/>
                </a:cubicBezTo>
                <a:cubicBezTo>
                  <a:pt x="21600" y="21132"/>
                  <a:pt x="21596" y="21367"/>
                  <a:pt x="21588" y="21601"/>
                </a:cubicBezTo>
                <a:lnTo>
                  <a:pt x="0" y="20897"/>
                </a:lnTo>
                <a:close/>
              </a:path>
            </a:pathLst>
          </a:custGeom>
          <a:noFill/>
          <a:ln w="9360">
            <a:solidFill>
              <a:srgbClr val="fe1f08"/>
            </a:solidFill>
            <a:round/>
          </a:ln>
        </p:spPr>
        <p:style>
          <a:lnRef idx="0"/>
          <a:fillRef idx="0"/>
          <a:effectRef idx="0"/>
          <a:fontRef idx="minor"/>
        </p:style>
      </p:sp>
      <p:sp>
        <p:nvSpPr>
          <p:cNvPr id="136" name="CustomShape 77"/>
          <p:cNvSpPr/>
          <p:nvPr/>
        </p:nvSpPr>
        <p:spPr>
          <a:xfrm flipV="1">
            <a:off x="7826040" y="234000"/>
            <a:ext cx="1317600" cy="1049760"/>
          </a:xfrm>
          <a:custGeom>
            <a:avLst/>
            <a:gdLst/>
            <a:ahLst/>
            <a:rect l="l" t="t" r="r" b="b"/>
            <a:pathLst>
              <a:path w="36730" h="21600">
                <a:moveTo>
                  <a:pt x="36729" y="10451"/>
                </a:moveTo>
                <a:cubicBezTo>
                  <a:pt x="32926" y="17330"/>
                  <a:pt x="25686" y="21599"/>
                  <a:pt x="17826" y="21600"/>
                </a:cubicBezTo>
                <a:cubicBezTo>
                  <a:pt x="10696" y="21600"/>
                  <a:pt x="4025" y="18081"/>
                  <a:pt x="-1" y="12197"/>
                </a:cubicBezTo>
                <a:moveTo>
                  <a:pt x="36729" y="10451"/>
                </a:moveTo>
                <a:cubicBezTo>
                  <a:pt x="32926" y="17330"/>
                  <a:pt x="25686" y="21599"/>
                  <a:pt x="17826" y="21600"/>
                </a:cubicBezTo>
                <a:cubicBezTo>
                  <a:pt x="10696" y="21600"/>
                  <a:pt x="4025" y="18081"/>
                  <a:pt x="-1" y="12197"/>
                </a:cubicBezTo>
                <a:lnTo>
                  <a:pt x="17826" y="0"/>
                </a:lnTo>
                <a:close/>
              </a:path>
            </a:pathLst>
          </a:custGeom>
          <a:noFill/>
          <a:ln w="9360">
            <a:solidFill>
              <a:srgbClr val="ff8b17"/>
            </a:solidFill>
            <a:round/>
          </a:ln>
        </p:spPr>
        <p:style>
          <a:lnRef idx="0"/>
          <a:fillRef idx="0"/>
          <a:effectRef idx="0"/>
          <a:fontRef idx="minor"/>
        </p:style>
      </p:sp>
      <p:sp>
        <p:nvSpPr>
          <p:cNvPr id="137" name="CustomShape 78"/>
          <p:cNvSpPr/>
          <p:nvPr/>
        </p:nvSpPr>
        <p:spPr>
          <a:xfrm flipH="1">
            <a:off x="6954480" y="759240"/>
            <a:ext cx="637200" cy="1221120"/>
          </a:xfrm>
          <a:custGeom>
            <a:avLst/>
            <a:gdLst/>
            <a:ahLst/>
            <a:rect l="l" t="t" r="r" b="b"/>
            <a:pathLst>
              <a:path w="28940" h="22305">
                <a:moveTo>
                  <a:pt x="0" y="1285"/>
                </a:moveTo>
                <a:cubicBezTo>
                  <a:pt x="2353" y="434"/>
                  <a:pt x="4837" y="-1"/>
                  <a:pt x="7340" y="0"/>
                </a:cubicBezTo>
                <a:cubicBezTo>
                  <a:pt x="19269" y="0"/>
                  <a:pt x="28940" y="9670"/>
                  <a:pt x="28940" y="21600"/>
                </a:cubicBezTo>
                <a:cubicBezTo>
                  <a:pt x="28940" y="21835"/>
                  <a:pt x="28936" y="22070"/>
                  <a:pt x="28928" y="22304"/>
                </a:cubicBezTo>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360">
            <a:solidFill>
              <a:srgbClr val="ff8b17"/>
            </a:solidFill>
            <a:round/>
          </a:ln>
        </p:spPr>
        <p:style>
          <a:lnRef idx="0"/>
          <a:fillRef idx="0"/>
          <a:effectRef idx="0"/>
          <a:fontRef idx="minor"/>
        </p:style>
      </p:sp>
      <p:sp>
        <p:nvSpPr>
          <p:cNvPr id="138" name="CustomShape 79"/>
          <p:cNvSpPr/>
          <p:nvPr/>
        </p:nvSpPr>
        <p:spPr>
          <a:xfrm flipH="1">
            <a:off x="6502320" y="821880"/>
            <a:ext cx="1035000" cy="1219680"/>
          </a:xfrm>
          <a:custGeom>
            <a:avLst/>
            <a:gdLst/>
            <a:ahLst/>
            <a:rect l="l" t="t" r="r" b="b"/>
            <a:pathLst>
              <a:path w="30474" h="22305">
                <a:moveTo>
                  <a:pt x="-1" y="1906"/>
                </a:moveTo>
                <a:cubicBezTo>
                  <a:pt x="2789" y="649"/>
                  <a:pt x="5813" y="-1"/>
                  <a:pt x="8873" y="0"/>
                </a:cubicBezTo>
                <a:cubicBezTo>
                  <a:pt x="20802" y="0"/>
                  <a:pt x="30473" y="9670"/>
                  <a:pt x="30473" y="21600"/>
                </a:cubicBezTo>
                <a:cubicBezTo>
                  <a:pt x="30473" y="21835"/>
                  <a:pt x="30469" y="22070"/>
                  <a:pt x="30461" y="22304"/>
                </a:cubicBezTo>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360">
            <a:solidFill>
              <a:srgbClr val="fe1f08"/>
            </a:solidFill>
            <a:round/>
          </a:ln>
        </p:spPr>
        <p:style>
          <a:lnRef idx="0"/>
          <a:fillRef idx="0"/>
          <a:effectRef idx="0"/>
          <a:fontRef idx="minor"/>
        </p:style>
      </p:sp>
      <p:sp>
        <p:nvSpPr>
          <p:cNvPr id="139" name="CustomShape 80"/>
          <p:cNvSpPr/>
          <p:nvPr/>
        </p:nvSpPr>
        <p:spPr>
          <a:xfrm flipH="1">
            <a:off x="6411240" y="599400"/>
            <a:ext cx="1219680" cy="1221120"/>
          </a:xfrm>
          <a:custGeom>
            <a:avLst/>
            <a:gdLst/>
            <a:ahLst/>
            <a:rect l="l" t="t" r="r" b="b"/>
            <a:pathLst>
              <a:path w="34455" h="22305">
                <a:moveTo>
                  <a:pt x="0" y="4241"/>
                </a:moveTo>
                <a:cubicBezTo>
                  <a:pt x="3720" y="1486"/>
                  <a:pt x="8226" y="-1"/>
                  <a:pt x="12855" y="0"/>
                </a:cubicBezTo>
                <a:cubicBezTo>
                  <a:pt x="24784" y="0"/>
                  <a:pt x="34455" y="9670"/>
                  <a:pt x="34455" y="21600"/>
                </a:cubicBezTo>
                <a:cubicBezTo>
                  <a:pt x="34455" y="21835"/>
                  <a:pt x="34451" y="22070"/>
                  <a:pt x="34443" y="22304"/>
                </a:cubicBezTo>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360">
            <a:solidFill>
              <a:srgbClr val="fe1f08"/>
            </a:solidFill>
            <a:round/>
          </a:ln>
        </p:spPr>
        <p:style>
          <a:lnRef idx="0"/>
          <a:fillRef idx="0"/>
          <a:effectRef idx="0"/>
          <a:fontRef idx="minor"/>
        </p:style>
      </p:sp>
      <p:sp>
        <p:nvSpPr>
          <p:cNvPr id="140" name="CustomShape 81"/>
          <p:cNvSpPr/>
          <p:nvPr/>
        </p:nvSpPr>
        <p:spPr>
          <a:xfrm>
            <a:off x="7761960" y="770760"/>
            <a:ext cx="194760" cy="1221120"/>
          </a:xfrm>
          <a:custGeom>
            <a:avLst/>
            <a:gdLst/>
            <a:ahLst/>
            <a:rect l="l" t="t" r="r" b="b"/>
            <a:pathLst>
              <a:path w="34813" h="22305">
                <a:moveTo>
                  <a:pt x="-1" y="4511"/>
                </a:moveTo>
                <a:cubicBezTo>
                  <a:pt x="3783" y="1586"/>
                  <a:pt x="8429" y="-1"/>
                  <a:pt x="13212" y="0"/>
                </a:cubicBezTo>
                <a:cubicBezTo>
                  <a:pt x="25141" y="0"/>
                  <a:pt x="34812" y="9670"/>
                  <a:pt x="34812" y="21600"/>
                </a:cubicBezTo>
                <a:cubicBezTo>
                  <a:pt x="34812" y="21835"/>
                  <a:pt x="34808" y="22070"/>
                  <a:pt x="34800" y="22304"/>
                </a:cubicBezTo>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360">
            <a:solidFill>
              <a:srgbClr val="ff8b17"/>
            </a:solidFill>
            <a:round/>
          </a:ln>
        </p:spPr>
        <p:style>
          <a:lnRef idx="0"/>
          <a:fillRef idx="0"/>
          <a:effectRef idx="0"/>
          <a:fontRef idx="minor"/>
        </p:style>
      </p:sp>
      <p:sp>
        <p:nvSpPr>
          <p:cNvPr id="141" name="CustomShape 82"/>
          <p:cNvSpPr/>
          <p:nvPr/>
        </p:nvSpPr>
        <p:spPr>
          <a:xfrm>
            <a:off x="7813080" y="765720"/>
            <a:ext cx="515520" cy="1221120"/>
          </a:xfrm>
          <a:custGeom>
            <a:avLst/>
            <a:gdLst/>
            <a:ahLst/>
            <a:rect l="l" t="t" r="r" b="b"/>
            <a:pathLst>
              <a:path w="34813" h="22305">
                <a:moveTo>
                  <a:pt x="-1" y="4511"/>
                </a:moveTo>
                <a:cubicBezTo>
                  <a:pt x="3783" y="1586"/>
                  <a:pt x="8429" y="-1"/>
                  <a:pt x="13212" y="0"/>
                </a:cubicBezTo>
                <a:cubicBezTo>
                  <a:pt x="25141" y="0"/>
                  <a:pt x="34812" y="9670"/>
                  <a:pt x="34812" y="21600"/>
                </a:cubicBezTo>
                <a:cubicBezTo>
                  <a:pt x="34812" y="21835"/>
                  <a:pt x="34808" y="22070"/>
                  <a:pt x="34800" y="22304"/>
                </a:cubicBezTo>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360">
            <a:solidFill>
              <a:srgbClr val="fe1f08"/>
            </a:solidFill>
            <a:round/>
          </a:ln>
        </p:spPr>
        <p:style>
          <a:lnRef idx="0"/>
          <a:fillRef idx="0"/>
          <a:effectRef idx="0"/>
          <a:fontRef idx="minor"/>
        </p:style>
      </p:sp>
      <p:sp>
        <p:nvSpPr>
          <p:cNvPr id="142" name="CustomShape 83"/>
          <p:cNvSpPr/>
          <p:nvPr/>
        </p:nvSpPr>
        <p:spPr>
          <a:xfrm>
            <a:off x="7858800" y="605880"/>
            <a:ext cx="731520" cy="1221120"/>
          </a:xfrm>
          <a:custGeom>
            <a:avLst/>
            <a:gdLst/>
            <a:ahLst/>
            <a:rect l="l" t="t" r="r" b="b"/>
            <a:pathLst>
              <a:path w="34813" h="22305">
                <a:moveTo>
                  <a:pt x="-1" y="4511"/>
                </a:moveTo>
                <a:cubicBezTo>
                  <a:pt x="3783" y="1586"/>
                  <a:pt x="8429" y="-1"/>
                  <a:pt x="13212" y="0"/>
                </a:cubicBezTo>
                <a:cubicBezTo>
                  <a:pt x="25141" y="0"/>
                  <a:pt x="34812" y="9670"/>
                  <a:pt x="34812" y="21600"/>
                </a:cubicBezTo>
                <a:cubicBezTo>
                  <a:pt x="34812" y="21835"/>
                  <a:pt x="34808" y="22070"/>
                  <a:pt x="34800" y="22304"/>
                </a:cubicBezTo>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360">
            <a:solidFill>
              <a:srgbClr val="ff8b17"/>
            </a:solidFill>
            <a:round/>
          </a:ln>
        </p:spPr>
        <p:style>
          <a:lnRef idx="0"/>
          <a:fillRef idx="0"/>
          <a:effectRef idx="0"/>
          <a:fontRef idx="minor"/>
        </p:style>
      </p:sp>
      <p:sp>
        <p:nvSpPr>
          <p:cNvPr id="143" name="CustomShape 84"/>
          <p:cNvSpPr/>
          <p:nvPr/>
        </p:nvSpPr>
        <p:spPr>
          <a:xfrm>
            <a:off x="7998840" y="1351800"/>
            <a:ext cx="248400" cy="75924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8b17"/>
            </a:solidFill>
            <a:round/>
          </a:ln>
        </p:spPr>
        <p:style>
          <a:lnRef idx="0"/>
          <a:fillRef idx="0"/>
          <a:effectRef idx="0"/>
          <a:fontRef idx="minor"/>
        </p:style>
      </p:sp>
      <p:sp>
        <p:nvSpPr>
          <p:cNvPr id="144" name="CustomShape 85"/>
          <p:cNvSpPr/>
          <p:nvPr/>
        </p:nvSpPr>
        <p:spPr>
          <a:xfrm flipV="1" rot="1939200">
            <a:off x="7611120" y="1102680"/>
            <a:ext cx="226080" cy="42948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e103"/>
            </a:solidFill>
            <a:round/>
          </a:ln>
        </p:spPr>
        <p:style>
          <a:lnRef idx="0"/>
          <a:fillRef idx="0"/>
          <a:effectRef idx="0"/>
          <a:fontRef idx="minor"/>
        </p:style>
      </p:sp>
      <p:sp>
        <p:nvSpPr>
          <p:cNvPr id="145" name="CustomShape 86"/>
          <p:cNvSpPr/>
          <p:nvPr/>
        </p:nvSpPr>
        <p:spPr>
          <a:xfrm flipH="1">
            <a:off x="6341760" y="417600"/>
            <a:ext cx="1303200" cy="1221120"/>
          </a:xfrm>
          <a:custGeom>
            <a:avLst/>
            <a:gdLst/>
            <a:ahLst/>
            <a:rect l="l" t="t" r="r" b="b"/>
            <a:pathLst>
              <a:path w="36830" h="22305">
                <a:moveTo>
                  <a:pt x="0" y="6283"/>
                </a:moveTo>
                <a:cubicBezTo>
                  <a:pt x="4047" y="2258"/>
                  <a:pt x="9522" y="-1"/>
                  <a:pt x="15230" y="0"/>
                </a:cubicBezTo>
                <a:cubicBezTo>
                  <a:pt x="27159" y="0"/>
                  <a:pt x="36830" y="9670"/>
                  <a:pt x="36830" y="21600"/>
                </a:cubicBezTo>
                <a:cubicBezTo>
                  <a:pt x="36830" y="21835"/>
                  <a:pt x="36826" y="22070"/>
                  <a:pt x="36818" y="22304"/>
                </a:cubicBezTo>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360">
            <a:solidFill>
              <a:srgbClr val="fe1f08"/>
            </a:solidFill>
            <a:round/>
          </a:ln>
        </p:spPr>
        <p:style>
          <a:lnRef idx="0"/>
          <a:fillRef idx="0"/>
          <a:effectRef idx="0"/>
          <a:fontRef idx="minor"/>
        </p:style>
      </p:sp>
      <p:sp>
        <p:nvSpPr>
          <p:cNvPr id="146" name="CustomShape 87"/>
          <p:cNvSpPr/>
          <p:nvPr/>
        </p:nvSpPr>
        <p:spPr>
          <a:xfrm flipH="1">
            <a:off x="6708960" y="160560"/>
            <a:ext cx="948600" cy="1181880"/>
          </a:xfrm>
          <a:custGeom>
            <a:avLst/>
            <a:gdLst/>
            <a:ahLst/>
            <a:rect l="l" t="t" r="r" b="b"/>
            <a:pathLst>
              <a:path w="31882" h="21601">
                <a:moveTo>
                  <a:pt x="-1" y="10015"/>
                </a:moveTo>
                <a:cubicBezTo>
                  <a:pt x="3963" y="3778"/>
                  <a:pt x="10840" y="-1"/>
                  <a:pt x="18231" y="0"/>
                </a:cubicBezTo>
                <a:cubicBezTo>
                  <a:pt x="23204" y="0"/>
                  <a:pt x="28026" y="1716"/>
                  <a:pt x="31881" y="4859"/>
                </a:cubicBezTo>
                <a:moveTo>
                  <a:pt x="-1" y="10015"/>
                </a:moveTo>
                <a:cubicBezTo>
                  <a:pt x="3963" y="3778"/>
                  <a:pt x="10840" y="-1"/>
                  <a:pt x="18231" y="0"/>
                </a:cubicBezTo>
                <a:cubicBezTo>
                  <a:pt x="23204" y="0"/>
                  <a:pt x="28026" y="1716"/>
                  <a:pt x="31881" y="4859"/>
                </a:cubicBezTo>
                <a:lnTo>
                  <a:pt x="18231" y="21600"/>
                </a:lnTo>
                <a:close/>
              </a:path>
            </a:pathLst>
          </a:custGeom>
          <a:noFill/>
          <a:ln w="9360">
            <a:solidFill>
              <a:srgbClr val="ff8b17"/>
            </a:solidFill>
            <a:round/>
          </a:ln>
        </p:spPr>
        <p:style>
          <a:lnRef idx="0"/>
          <a:fillRef idx="0"/>
          <a:effectRef idx="0"/>
          <a:fontRef idx="minor"/>
        </p:style>
      </p:sp>
      <p:sp>
        <p:nvSpPr>
          <p:cNvPr id="147" name="CustomShape 88"/>
          <p:cNvSpPr/>
          <p:nvPr/>
        </p:nvSpPr>
        <p:spPr>
          <a:xfrm>
            <a:off x="7722360" y="657000"/>
            <a:ext cx="391320" cy="1182960"/>
          </a:xfrm>
          <a:custGeom>
            <a:avLst/>
            <a:gdLst/>
            <a:ahLst/>
            <a:rect l="l" t="t" r="r" b="b"/>
            <a:pathLst>
              <a:path w="31146" h="21601">
                <a:moveTo>
                  <a:pt x="-1" y="4511"/>
                </a:moveTo>
                <a:cubicBezTo>
                  <a:pt x="3783" y="1586"/>
                  <a:pt x="8429" y="-1"/>
                  <a:pt x="13212" y="0"/>
                </a:cubicBezTo>
                <a:cubicBezTo>
                  <a:pt x="20409" y="0"/>
                  <a:pt x="27134" y="3585"/>
                  <a:pt x="31145" y="9561"/>
                </a:cubicBezTo>
                <a:moveTo>
                  <a:pt x="-1" y="4511"/>
                </a:moveTo>
                <a:cubicBezTo>
                  <a:pt x="3783" y="1586"/>
                  <a:pt x="8429" y="-1"/>
                  <a:pt x="13212" y="0"/>
                </a:cubicBezTo>
                <a:cubicBezTo>
                  <a:pt x="20409" y="0"/>
                  <a:pt x="27134" y="3585"/>
                  <a:pt x="31145" y="9561"/>
                </a:cubicBezTo>
                <a:lnTo>
                  <a:pt x="13212" y="21600"/>
                </a:lnTo>
                <a:close/>
              </a:path>
            </a:pathLst>
          </a:custGeom>
          <a:noFill/>
          <a:ln w="9360">
            <a:solidFill>
              <a:srgbClr val="ffe103"/>
            </a:solidFill>
            <a:round/>
          </a:ln>
        </p:spPr>
        <p:style>
          <a:lnRef idx="0"/>
          <a:fillRef idx="0"/>
          <a:effectRef idx="0"/>
          <a:fontRef idx="minor"/>
        </p:style>
      </p:sp>
      <p:sp>
        <p:nvSpPr>
          <p:cNvPr id="148" name="CustomShape 89"/>
          <p:cNvSpPr/>
          <p:nvPr/>
        </p:nvSpPr>
        <p:spPr>
          <a:xfrm flipH="1">
            <a:off x="6554520" y="1285200"/>
            <a:ext cx="556200" cy="78156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149" name="CustomShape 90"/>
          <p:cNvSpPr/>
          <p:nvPr/>
        </p:nvSpPr>
        <p:spPr>
          <a:xfrm flipH="1">
            <a:off x="6816960" y="457920"/>
            <a:ext cx="357120" cy="78264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150" name="CustomShape 91"/>
          <p:cNvSpPr/>
          <p:nvPr/>
        </p:nvSpPr>
        <p:spPr>
          <a:xfrm flipH="1">
            <a:off x="7228080" y="225000"/>
            <a:ext cx="214560" cy="78156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151" name="CustomShape 92"/>
          <p:cNvSpPr/>
          <p:nvPr/>
        </p:nvSpPr>
        <p:spPr>
          <a:xfrm>
            <a:off x="8562600" y="1170000"/>
            <a:ext cx="516960" cy="82188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8b17"/>
            </a:solidFill>
            <a:round/>
          </a:ln>
        </p:spPr>
        <p:style>
          <a:lnRef idx="0"/>
          <a:fillRef idx="0"/>
          <a:effectRef idx="0"/>
          <a:fontRef idx="minor"/>
        </p:style>
      </p:sp>
      <p:sp>
        <p:nvSpPr>
          <p:cNvPr id="152" name="CustomShape 93"/>
          <p:cNvSpPr/>
          <p:nvPr/>
        </p:nvSpPr>
        <p:spPr>
          <a:xfrm>
            <a:off x="8294400" y="753840"/>
            <a:ext cx="778680" cy="54828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153" name="CustomShape 94"/>
          <p:cNvSpPr/>
          <p:nvPr/>
        </p:nvSpPr>
        <p:spPr>
          <a:xfrm>
            <a:off x="8323200" y="172440"/>
            <a:ext cx="340200" cy="73548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154" name="CustomShape 95"/>
          <p:cNvSpPr/>
          <p:nvPr/>
        </p:nvSpPr>
        <p:spPr>
          <a:xfrm rot="20253000">
            <a:off x="7986960" y="783720"/>
            <a:ext cx="227520" cy="43056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e103"/>
            </a:solidFill>
            <a:round/>
          </a:ln>
        </p:spPr>
        <p:style>
          <a:lnRef idx="0"/>
          <a:fillRef idx="0"/>
          <a:effectRef idx="0"/>
          <a:fontRef idx="minor"/>
        </p:style>
      </p:sp>
      <p:sp>
        <p:nvSpPr>
          <p:cNvPr id="155" name="CustomShape 96"/>
          <p:cNvSpPr/>
          <p:nvPr/>
        </p:nvSpPr>
        <p:spPr>
          <a:xfrm flipH="1" rot="20253000">
            <a:off x="7177680" y="771840"/>
            <a:ext cx="226440" cy="43056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e103"/>
            </a:solidFill>
            <a:round/>
          </a:ln>
        </p:spPr>
        <p:style>
          <a:lnRef idx="0"/>
          <a:fillRef idx="0"/>
          <a:effectRef idx="0"/>
          <a:fontRef idx="minor"/>
        </p:style>
      </p:sp>
      <p:sp>
        <p:nvSpPr>
          <p:cNvPr id="156" name="PlaceHolder 97"/>
          <p:cNvSpPr>
            <a:spLocks noGrp="1"/>
          </p:cNvSpPr>
          <p:nvPr>
            <p:ph type="title"/>
          </p:nvPr>
        </p:nvSpPr>
        <p:spPr>
          <a:xfrm>
            <a:off x="685800" y="301320"/>
            <a:ext cx="7772400" cy="1461960"/>
          </a:xfrm>
          <a:prstGeom prst="rect">
            <a:avLst/>
          </a:prstGeom>
        </p:spPr>
        <p:txBody>
          <a:bodyPr lIns="90000" rIns="90000" tIns="46800" bIns="46800" anchor="ctr"/>
          <a:p>
            <a:r>
              <a:rPr b="0" lang="ru-RU" sz="4400" spc="-1" strike="noStrike">
                <a:solidFill>
                  <a:srgbClr val="ffffff"/>
                </a:solidFill>
                <a:uFill>
                  <a:solidFill>
                    <a:srgbClr val="ffffff"/>
                  </a:solidFill>
                </a:uFill>
                <a:latin typeface="Arial Black"/>
              </a:rPr>
              <a:t>Для правки текста заголовка щёлкните мышью</a:t>
            </a:r>
            <a:endParaRPr b="0" lang="ru-RU" sz="4400" spc="-1" strike="noStrike">
              <a:solidFill>
                <a:srgbClr val="ffffff"/>
              </a:solidFill>
              <a:uFill>
                <a:solidFill>
                  <a:srgbClr val="ffffff"/>
                </a:solidFill>
              </a:uFill>
              <a:latin typeface="Arial Black"/>
            </a:endParaRPr>
          </a:p>
        </p:txBody>
      </p:sp>
      <p:sp>
        <p:nvSpPr>
          <p:cNvPr id="157" name="PlaceHolder 98"/>
          <p:cNvSpPr>
            <a:spLocks noGrp="1"/>
          </p:cNvSpPr>
          <p:nvPr>
            <p:ph type="body"/>
          </p:nvPr>
        </p:nvSpPr>
        <p:spPr>
          <a:xfrm>
            <a:off x="685800" y="1981080"/>
            <a:ext cx="7772400" cy="4114800"/>
          </a:xfrm>
          <a:prstGeom prst="rect">
            <a:avLst/>
          </a:prstGeom>
        </p:spPr>
        <p:txBody>
          <a:bodyPr lIns="90000" rIns="90000" tIns="46800" bIns="46800"/>
          <a:p>
            <a:pPr marL="342720" indent="-342720">
              <a:buClr>
                <a:srgbClr val="ff3399"/>
              </a:buClr>
              <a:buFont typeface="Arial Black"/>
              <a:buChar char="•"/>
            </a:pPr>
            <a:r>
              <a:rPr b="0" lang="ru-RU" sz="3200" spc="-1" strike="noStrike">
                <a:solidFill>
                  <a:srgbClr val="ffcc00"/>
                </a:solidFill>
                <a:uFill>
                  <a:solidFill>
                    <a:srgbClr val="ffffff"/>
                  </a:solidFill>
                </a:uFill>
                <a:latin typeface="Arial Black"/>
              </a:rPr>
              <a:t>Для правки структуры щёлкните мышью</a:t>
            </a:r>
            <a:endParaRPr b="0" lang="ru-RU" sz="3200" spc="-1" strike="noStrike">
              <a:solidFill>
                <a:srgbClr val="ffcc00"/>
              </a:solidFill>
              <a:uFill>
                <a:solidFill>
                  <a:srgbClr val="ffffff"/>
                </a:solidFill>
              </a:uFill>
              <a:latin typeface="Arial Black"/>
            </a:endParaRPr>
          </a:p>
          <a:p>
            <a:pPr lvl="1" marL="742680" indent="-285480">
              <a:buClr>
                <a:srgbClr val="fe1f08"/>
              </a:buClr>
              <a:buFont typeface="Arial Black"/>
              <a:buChar char="•"/>
            </a:pPr>
            <a:r>
              <a:rPr b="0" lang="ru-RU" sz="2800" spc="-1" strike="noStrike">
                <a:solidFill>
                  <a:srgbClr val="ffcc00"/>
                </a:solidFill>
                <a:uFill>
                  <a:solidFill>
                    <a:srgbClr val="ffffff"/>
                  </a:solidFill>
                </a:uFill>
                <a:latin typeface="Arial Black"/>
              </a:rPr>
              <a:t>Второй уровень структуры</a:t>
            </a:r>
            <a:endParaRPr b="0" lang="ru-RU" sz="2800" spc="-1" strike="noStrike">
              <a:solidFill>
                <a:srgbClr val="ffcc00"/>
              </a:solidFill>
              <a:uFill>
                <a:solidFill>
                  <a:srgbClr val="ffffff"/>
                </a:solidFill>
              </a:uFill>
              <a:latin typeface="Arial Black"/>
            </a:endParaRPr>
          </a:p>
          <a:p>
            <a:pPr lvl="2" marL="1143000" indent="-228600">
              <a:buClr>
                <a:srgbClr val="ffcc00"/>
              </a:buClr>
              <a:buFont typeface="Arial Black"/>
              <a:buChar char="•"/>
            </a:pPr>
            <a:r>
              <a:rPr b="0" lang="ru-RU" sz="2400" spc="-1" strike="noStrike">
                <a:solidFill>
                  <a:srgbClr val="ffcc00"/>
                </a:solidFill>
                <a:uFill>
                  <a:solidFill>
                    <a:srgbClr val="ffffff"/>
                  </a:solidFill>
                </a:uFill>
                <a:latin typeface="Arial Black"/>
              </a:rPr>
              <a:t>Третий уровень структуры</a:t>
            </a:r>
            <a:endParaRPr b="0" lang="ru-RU" sz="2400" spc="-1" strike="noStrike">
              <a:solidFill>
                <a:srgbClr val="ffcc00"/>
              </a:solidFill>
              <a:uFill>
                <a:solidFill>
                  <a:srgbClr val="ffffff"/>
                </a:solidFill>
              </a:uFill>
              <a:latin typeface="Arial Black"/>
            </a:endParaRPr>
          </a:p>
          <a:p>
            <a:pPr lvl="3" marL="1600200" indent="-228600">
              <a:buClr>
                <a:srgbClr val="ffcc00"/>
              </a:buClr>
              <a:buFont typeface="Times New Roman"/>
              <a:buChar char="−"/>
            </a:pPr>
            <a:r>
              <a:rPr b="0" lang="ru-RU" sz="2000" spc="-1" strike="noStrike">
                <a:solidFill>
                  <a:srgbClr val="ffcc00"/>
                </a:solidFill>
                <a:uFill>
                  <a:solidFill>
                    <a:srgbClr val="ffffff"/>
                  </a:solidFill>
                </a:uFill>
                <a:latin typeface="Arial Black"/>
              </a:rPr>
              <a:t>Четвёртый уровень структуры</a:t>
            </a:r>
            <a:endParaRPr b="0" lang="ru-RU" sz="2000" spc="-1" strike="noStrike">
              <a:solidFill>
                <a:srgbClr val="ffcc00"/>
              </a:solidFill>
              <a:uFill>
                <a:solidFill>
                  <a:srgbClr val="ffffff"/>
                </a:solidFill>
              </a:uFill>
              <a:latin typeface="Arial Black"/>
            </a:endParaRPr>
          </a:p>
          <a:p>
            <a:pPr lvl="4" marL="2057400" indent="-228600">
              <a:buClr>
                <a:srgbClr val="ffcc00"/>
              </a:buClr>
              <a:buFont typeface="Times New Roman"/>
              <a:buChar char="–"/>
            </a:pPr>
            <a:r>
              <a:rPr b="0" lang="ru-RU" sz="2000" spc="-1" strike="noStrike">
                <a:solidFill>
                  <a:srgbClr val="ffcc00"/>
                </a:solidFill>
                <a:uFill>
                  <a:solidFill>
                    <a:srgbClr val="ffffff"/>
                  </a:solidFill>
                </a:uFill>
                <a:latin typeface="Arial Black"/>
              </a:rPr>
              <a:t>Пятый уровень структуры</a:t>
            </a:r>
            <a:endParaRPr b="0" lang="ru-RU" sz="2000" spc="-1" strike="noStrike">
              <a:solidFill>
                <a:srgbClr val="ffcc00"/>
              </a:solidFill>
              <a:uFill>
                <a:solidFill>
                  <a:srgbClr val="ffffff"/>
                </a:solidFill>
              </a:uFill>
              <a:latin typeface="Arial Black"/>
            </a:endParaRPr>
          </a:p>
          <a:p>
            <a:pPr lvl="5" marL="2057400" indent="-228600">
              <a:buClr>
                <a:srgbClr val="ffcc00"/>
              </a:buClr>
              <a:buFont typeface="Times New Roman"/>
              <a:buChar char="–"/>
            </a:pPr>
            <a:r>
              <a:rPr b="0" lang="ru-RU" sz="2000" spc="-1" strike="noStrike">
                <a:solidFill>
                  <a:srgbClr val="ffcc00"/>
                </a:solidFill>
                <a:uFill>
                  <a:solidFill>
                    <a:srgbClr val="ffffff"/>
                  </a:solidFill>
                </a:uFill>
                <a:latin typeface="Arial Black"/>
              </a:rPr>
              <a:t>Шестой уровень структуры</a:t>
            </a:r>
            <a:endParaRPr b="0" lang="ru-RU" sz="2000" spc="-1" strike="noStrike">
              <a:solidFill>
                <a:srgbClr val="ffcc00"/>
              </a:solidFill>
              <a:uFill>
                <a:solidFill>
                  <a:srgbClr val="ffffff"/>
                </a:solidFill>
              </a:uFill>
              <a:latin typeface="Arial Black"/>
            </a:endParaRPr>
          </a:p>
          <a:p>
            <a:pPr lvl="6" marL="2057400" indent="-228600">
              <a:buClr>
                <a:srgbClr val="ffcc00"/>
              </a:buClr>
              <a:buFont typeface="Times New Roman"/>
              <a:buChar char="–"/>
            </a:pPr>
            <a:r>
              <a:rPr b="0" lang="ru-RU" sz="2000" spc="-1" strike="noStrike">
                <a:solidFill>
                  <a:srgbClr val="ffcc00"/>
                </a:solidFill>
                <a:uFill>
                  <a:solidFill>
                    <a:srgbClr val="ffffff"/>
                  </a:solidFill>
                </a:uFill>
                <a:latin typeface="Arial Black"/>
              </a:rPr>
              <a:t>Седьмой уровень структуры</a:t>
            </a:r>
            <a:endParaRPr b="0" lang="ru-RU" sz="2000" spc="-1" strike="noStrike">
              <a:solidFill>
                <a:srgbClr val="ffcc00"/>
              </a:solidFill>
              <a:uFill>
                <a:solidFill>
                  <a:srgbClr val="ffffff"/>
                </a:solidFill>
              </a:uFill>
              <a:latin typeface="Arial Black"/>
            </a:endParaRPr>
          </a:p>
        </p:txBody>
      </p:sp>
      <p:sp>
        <p:nvSpPr>
          <p:cNvPr id="158" name="PlaceHolder 99"/>
          <p:cNvSpPr>
            <a:spLocks noGrp="1"/>
          </p:cNvSpPr>
          <p:nvPr>
            <p:ph type="dt"/>
          </p:nvPr>
        </p:nvSpPr>
        <p:spPr>
          <a:xfrm>
            <a:off x="685800" y="6248520"/>
            <a:ext cx="1905120" cy="457200"/>
          </a:xfrm>
          <a:prstGeom prst="rect">
            <a:avLst/>
          </a:prstGeom>
        </p:spPr>
        <p:txBody>
          <a:bodyPr lIns="90000" rIns="90000" tIns="46800" bIns="46800"/>
          <a:p>
            <a:pPr>
              <a:lnSpc>
                <a:spcPct val="100000"/>
              </a:lnSpc>
            </a:pPr>
            <a:r>
              <a:rPr b="0" lang="ru-RU" sz="1400" spc="-1" strike="noStrike">
                <a:solidFill>
                  <a:srgbClr val="ffffff"/>
                </a:solidFill>
                <a:uFill>
                  <a:solidFill>
                    <a:srgbClr val="ffffff"/>
                  </a:solidFill>
                </a:uFill>
                <a:latin typeface="Arial Black"/>
              </a:rPr>
              <a:t>&lt;дата/время&gt;</a:t>
            </a:r>
            <a:endParaRPr b="0" lang="ru-RU" sz="2400" spc="-1" strike="noStrike">
              <a:solidFill>
                <a:srgbClr val="ffffff"/>
              </a:solidFill>
              <a:uFill>
                <a:solidFill>
                  <a:srgbClr val="ffffff"/>
                </a:solidFill>
              </a:uFill>
              <a:latin typeface="Times New Roman"/>
            </a:endParaRPr>
          </a:p>
        </p:txBody>
      </p:sp>
      <p:sp>
        <p:nvSpPr>
          <p:cNvPr id="159" name="PlaceHolder 100"/>
          <p:cNvSpPr>
            <a:spLocks noGrp="1"/>
          </p:cNvSpPr>
          <p:nvPr>
            <p:ph type="ftr"/>
          </p:nvPr>
        </p:nvSpPr>
        <p:spPr>
          <a:xfrm>
            <a:off x="3124080" y="6248520"/>
            <a:ext cx="2895840" cy="457200"/>
          </a:xfrm>
          <a:prstGeom prst="rect">
            <a:avLst/>
          </a:prstGeom>
        </p:spPr>
        <p:txBody>
          <a:bodyPr lIns="90000" rIns="90000" tIns="46800" bIns="46800"/>
          <a:p>
            <a:pPr algn="ctr">
              <a:lnSpc>
                <a:spcPct val="100000"/>
              </a:lnSpc>
            </a:pPr>
            <a:r>
              <a:rPr b="0" lang="ru-RU" sz="1400" spc="-1" strike="noStrike">
                <a:solidFill>
                  <a:srgbClr val="ffffff"/>
                </a:solidFill>
                <a:uFill>
                  <a:solidFill>
                    <a:srgbClr val="ffffff"/>
                  </a:solidFill>
                </a:uFill>
                <a:latin typeface="Arial Black"/>
              </a:rPr>
              <a:t> </a:t>
            </a:r>
            <a:endParaRPr b="0" lang="ru-RU" sz="2400" spc="-1" strike="noStrike">
              <a:solidFill>
                <a:srgbClr val="ffffff"/>
              </a:solidFill>
              <a:uFill>
                <a:solidFill>
                  <a:srgbClr val="ffffff"/>
                </a:solidFill>
              </a:uFill>
              <a:latin typeface="Times New Roman"/>
            </a:endParaRPr>
          </a:p>
        </p:txBody>
      </p:sp>
      <p:sp>
        <p:nvSpPr>
          <p:cNvPr id="160" name="PlaceHolder 101"/>
          <p:cNvSpPr>
            <a:spLocks noGrp="1"/>
          </p:cNvSpPr>
          <p:nvPr>
            <p:ph type="sldNum"/>
          </p:nvPr>
        </p:nvSpPr>
        <p:spPr>
          <a:xfrm>
            <a:off x="6553080" y="6248520"/>
            <a:ext cx="1905120" cy="457200"/>
          </a:xfrm>
          <a:prstGeom prst="rect">
            <a:avLst/>
          </a:prstGeom>
        </p:spPr>
        <p:txBody>
          <a:bodyPr lIns="90000" rIns="90000" tIns="46800" bIns="46800"/>
          <a:p>
            <a:pPr algn="r">
              <a:lnSpc>
                <a:spcPct val="100000"/>
              </a:lnSpc>
            </a:pPr>
            <a:fld id="{30B2A396-3CF8-4CC5-8C0B-BBBB9D013B2C}" type="slidenum">
              <a:rPr b="0" lang="ru-RU" sz="1400" spc="-1" strike="noStrike">
                <a:solidFill>
                  <a:srgbClr val="ffffff"/>
                </a:solidFill>
                <a:uFill>
                  <a:solidFill>
                    <a:srgbClr val="ffffff"/>
                  </a:solidFill>
                </a:uFill>
                <a:latin typeface="Arial Black"/>
              </a:rPr>
              <a:t>&lt;номер&gt;</a:t>
            </a:fld>
            <a:endParaRPr b="0" lang="ru-RU" sz="2400" spc="-1" strike="noStrike">
              <a:solidFill>
                <a:srgbClr val="ffffff"/>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16059"/>
        </a:solidFill>
      </p:bgPr>
    </p:bg>
    <p:spTree>
      <p:nvGrpSpPr>
        <p:cNvPr id="1" name=""/>
        <p:cNvGrpSpPr/>
        <p:nvPr/>
      </p:nvGrpSpPr>
      <p:grpSpPr>
        <a:xfrm>
          <a:off x="0" y="0"/>
          <a:ext cx="0" cy="0"/>
          <a:chOff x="0" y="0"/>
          <a:chExt cx="0" cy="0"/>
        </a:xfrm>
      </p:grpSpPr>
      <p:sp>
        <p:nvSpPr>
          <p:cNvPr id="195" name="CustomShape 1"/>
          <p:cNvSpPr/>
          <p:nvPr/>
        </p:nvSpPr>
        <p:spPr>
          <a:xfrm>
            <a:off x="0" y="6645240"/>
            <a:ext cx="8078760" cy="225360"/>
          </a:xfrm>
          <a:prstGeom prst="rect">
            <a:avLst/>
          </a:prstGeom>
          <a:gradFill>
            <a:gsLst>
              <a:gs pos="0">
                <a:srgbClr val="c16059"/>
              </a:gs>
              <a:gs pos="100000">
                <a:srgbClr val="000000"/>
              </a:gs>
            </a:gsLst>
            <a:lin ang="5400000"/>
          </a:gradFill>
          <a:ln>
            <a:noFill/>
          </a:ln>
        </p:spPr>
        <p:style>
          <a:lnRef idx="0"/>
          <a:fillRef idx="0"/>
          <a:effectRef idx="0"/>
          <a:fontRef idx="minor"/>
        </p:style>
      </p:sp>
      <p:sp>
        <p:nvSpPr>
          <p:cNvPr id="196" name="CustomShape 2"/>
          <p:cNvSpPr/>
          <p:nvPr/>
        </p:nvSpPr>
        <p:spPr>
          <a:xfrm>
            <a:off x="0" y="0"/>
            <a:ext cx="8078760" cy="200160"/>
          </a:xfrm>
          <a:prstGeom prst="rect">
            <a:avLst/>
          </a:prstGeom>
          <a:gradFill>
            <a:gsLst>
              <a:gs pos="0">
                <a:srgbClr val="000000"/>
              </a:gs>
              <a:gs pos="100000">
                <a:srgbClr val="c16059"/>
              </a:gs>
            </a:gsLst>
            <a:lin ang="5400000"/>
          </a:gradFill>
          <a:ln>
            <a:noFill/>
          </a:ln>
        </p:spPr>
        <p:style>
          <a:lnRef idx="0"/>
          <a:fillRef idx="0"/>
          <a:effectRef idx="0"/>
          <a:fontRef idx="minor"/>
        </p:style>
      </p:sp>
      <p:sp>
        <p:nvSpPr>
          <p:cNvPr id="197" name="CustomShape 3"/>
          <p:cNvSpPr/>
          <p:nvPr/>
        </p:nvSpPr>
        <p:spPr>
          <a:xfrm>
            <a:off x="7953480" y="0"/>
            <a:ext cx="1203120" cy="6858000"/>
          </a:xfrm>
          <a:prstGeom prst="rect">
            <a:avLst/>
          </a:prstGeom>
          <a:gradFill>
            <a:gsLst>
              <a:gs pos="0">
                <a:srgbClr val="b49b6d"/>
              </a:gs>
              <a:gs pos="50000">
                <a:srgbClr val="d5b781"/>
              </a:gs>
              <a:gs pos="100000">
                <a:srgbClr val="b49b6d"/>
              </a:gs>
            </a:gsLst>
            <a:lin ang="5400000"/>
          </a:gradFill>
          <a:ln>
            <a:noFill/>
          </a:ln>
        </p:spPr>
        <p:style>
          <a:lnRef idx="0"/>
          <a:fillRef idx="0"/>
          <a:effectRef idx="0"/>
          <a:fontRef idx="minor"/>
        </p:style>
      </p:sp>
      <p:sp>
        <p:nvSpPr>
          <p:cNvPr id="198" name="CustomShape 4"/>
          <p:cNvSpPr/>
          <p:nvPr/>
        </p:nvSpPr>
        <p:spPr>
          <a:xfrm rot="16200000">
            <a:off x="8743320" y="-37440"/>
            <a:ext cx="201240" cy="279360"/>
          </a:xfrm>
          <a:custGeom>
            <a:avLst/>
            <a:gdLst/>
            <a:ahLst/>
            <a:rect l="l" t="t"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p:spPr>
        <p:style>
          <a:lnRef idx="0"/>
          <a:fillRef idx="0"/>
          <a:effectRef idx="0"/>
          <a:fontRef idx="minor"/>
        </p:style>
      </p:sp>
      <p:sp>
        <p:nvSpPr>
          <p:cNvPr id="199" name="CustomShape 5"/>
          <p:cNvSpPr/>
          <p:nvPr/>
        </p:nvSpPr>
        <p:spPr>
          <a:xfrm rot="16200000">
            <a:off x="8752320" y="93960"/>
            <a:ext cx="141480" cy="226080"/>
          </a:xfrm>
          <a:custGeom>
            <a:avLst/>
            <a:gdLst/>
            <a:ahLst/>
            <a:rect l="l" t="t"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p:spPr>
        <p:style>
          <a:lnRef idx="0"/>
          <a:fillRef idx="0"/>
          <a:effectRef idx="0"/>
          <a:fontRef idx="minor"/>
        </p:style>
      </p:sp>
      <p:sp>
        <p:nvSpPr>
          <p:cNvPr id="200" name="CustomShape 6"/>
          <p:cNvSpPr/>
          <p:nvPr/>
        </p:nvSpPr>
        <p:spPr>
          <a:xfrm rot="16200000">
            <a:off x="8824680" y="129600"/>
            <a:ext cx="27360" cy="26640"/>
          </a:xfrm>
          <a:prstGeom prst="ellipse">
            <a:avLst/>
          </a:prstGeom>
          <a:solidFill>
            <a:srgbClr val="e7d6b7"/>
          </a:solidFill>
          <a:ln>
            <a:noFill/>
          </a:ln>
        </p:spPr>
        <p:style>
          <a:lnRef idx="0"/>
          <a:fillRef idx="0"/>
          <a:effectRef idx="0"/>
          <a:fontRef idx="minor"/>
        </p:style>
      </p:sp>
      <p:sp>
        <p:nvSpPr>
          <p:cNvPr id="201" name="CustomShape 7"/>
          <p:cNvSpPr/>
          <p:nvPr/>
        </p:nvSpPr>
        <p:spPr>
          <a:xfrm rot="16200000">
            <a:off x="8756640" y="74520"/>
            <a:ext cx="43200" cy="56880"/>
          </a:xfrm>
          <a:custGeom>
            <a:avLst/>
            <a:gdLst/>
            <a:ahLst/>
            <a:rect l="l" t="t"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p:spPr>
        <p:style>
          <a:lnRef idx="0"/>
          <a:fillRef idx="0"/>
          <a:effectRef idx="0"/>
          <a:fontRef idx="minor"/>
        </p:style>
      </p:sp>
      <p:sp>
        <p:nvSpPr>
          <p:cNvPr id="202" name="CustomShape 8"/>
          <p:cNvSpPr/>
          <p:nvPr/>
        </p:nvSpPr>
        <p:spPr>
          <a:xfrm rot="16200000">
            <a:off x="8829360" y="61200"/>
            <a:ext cx="64080" cy="37080"/>
          </a:xfrm>
          <a:custGeom>
            <a:avLst/>
            <a:gdLst/>
            <a:ahLst/>
            <a:rect l="l" t="t"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p:spPr>
        <p:style>
          <a:lnRef idx="0"/>
          <a:fillRef idx="0"/>
          <a:effectRef idx="0"/>
          <a:fontRef idx="minor"/>
        </p:style>
      </p:sp>
      <p:sp>
        <p:nvSpPr>
          <p:cNvPr id="203" name="CustomShape 9"/>
          <p:cNvSpPr/>
          <p:nvPr/>
        </p:nvSpPr>
        <p:spPr>
          <a:xfrm rot="16200000">
            <a:off x="8897760" y="111600"/>
            <a:ext cx="24480" cy="60840"/>
          </a:xfrm>
          <a:custGeom>
            <a:avLst/>
            <a:gdLst/>
            <a:ahLst/>
            <a:rect l="l" t="t"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p:spPr>
        <p:style>
          <a:lnRef idx="0"/>
          <a:fillRef idx="0"/>
          <a:effectRef idx="0"/>
          <a:fontRef idx="minor"/>
        </p:style>
      </p:sp>
      <p:sp>
        <p:nvSpPr>
          <p:cNvPr id="204" name="CustomShape 10"/>
          <p:cNvSpPr/>
          <p:nvPr/>
        </p:nvSpPr>
        <p:spPr>
          <a:xfrm rot="16200000">
            <a:off x="8824320" y="191520"/>
            <a:ext cx="64080" cy="27360"/>
          </a:xfrm>
          <a:custGeom>
            <a:avLst/>
            <a:gdLst/>
            <a:ahLst/>
            <a:rect l="l" t="t"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p:spPr>
        <p:style>
          <a:lnRef idx="0"/>
          <a:fillRef idx="0"/>
          <a:effectRef idx="0"/>
          <a:fontRef idx="minor"/>
        </p:style>
      </p:sp>
      <p:sp>
        <p:nvSpPr>
          <p:cNvPr id="205" name="CustomShape 11"/>
          <p:cNvSpPr/>
          <p:nvPr/>
        </p:nvSpPr>
        <p:spPr>
          <a:xfrm rot="16200000">
            <a:off x="8772120" y="165960"/>
            <a:ext cx="38880" cy="42120"/>
          </a:xfrm>
          <a:custGeom>
            <a:avLst/>
            <a:gdLst/>
            <a:ahLst/>
            <a:rect l="l" t="t"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p:spPr>
        <p:style>
          <a:lnRef idx="0"/>
          <a:fillRef idx="0"/>
          <a:effectRef idx="0"/>
          <a:fontRef idx="minor"/>
        </p:style>
      </p:sp>
      <p:pic>
        <p:nvPicPr>
          <p:cNvPr id="206" name="Picture 18" descr=""/>
          <p:cNvPicPr/>
          <p:nvPr/>
        </p:nvPicPr>
        <p:blipFill>
          <a:blip r:embed="rId2"/>
          <a:stretch/>
        </p:blipFill>
        <p:spPr>
          <a:xfrm>
            <a:off x="8381880" y="228600"/>
            <a:ext cx="295560" cy="290520"/>
          </a:xfrm>
          <a:prstGeom prst="rect">
            <a:avLst/>
          </a:prstGeom>
          <a:ln>
            <a:noFill/>
          </a:ln>
        </p:spPr>
      </p:pic>
      <p:pic>
        <p:nvPicPr>
          <p:cNvPr id="207" name="Picture 19" descr=""/>
          <p:cNvPicPr/>
          <p:nvPr/>
        </p:nvPicPr>
        <p:blipFill>
          <a:blip r:embed="rId3"/>
          <a:stretch/>
        </p:blipFill>
        <p:spPr>
          <a:xfrm>
            <a:off x="8848800" y="228600"/>
            <a:ext cx="295200" cy="290520"/>
          </a:xfrm>
          <a:prstGeom prst="rect">
            <a:avLst/>
          </a:prstGeom>
          <a:ln>
            <a:noFill/>
          </a:ln>
        </p:spPr>
      </p:pic>
      <p:pic>
        <p:nvPicPr>
          <p:cNvPr id="208" name="Picture 20" descr=""/>
          <p:cNvPicPr/>
          <p:nvPr/>
        </p:nvPicPr>
        <p:blipFill>
          <a:blip r:embed="rId4"/>
          <a:stretch/>
        </p:blipFill>
        <p:spPr>
          <a:xfrm>
            <a:off x="8610480" y="533520"/>
            <a:ext cx="295560" cy="290520"/>
          </a:xfrm>
          <a:prstGeom prst="rect">
            <a:avLst/>
          </a:prstGeom>
          <a:ln>
            <a:noFill/>
          </a:ln>
        </p:spPr>
      </p:pic>
      <p:pic>
        <p:nvPicPr>
          <p:cNvPr id="209" name="Picture 21" descr=""/>
          <p:cNvPicPr/>
          <p:nvPr/>
        </p:nvPicPr>
        <p:blipFill>
          <a:blip r:embed="rId5"/>
          <a:stretch/>
        </p:blipFill>
        <p:spPr>
          <a:xfrm>
            <a:off x="8534520" y="914400"/>
            <a:ext cx="295200" cy="290520"/>
          </a:xfrm>
          <a:prstGeom prst="rect">
            <a:avLst/>
          </a:prstGeom>
          <a:ln>
            <a:noFill/>
          </a:ln>
        </p:spPr>
      </p:pic>
      <p:pic>
        <p:nvPicPr>
          <p:cNvPr id="210" name="Picture 22" descr=""/>
          <p:cNvPicPr/>
          <p:nvPr/>
        </p:nvPicPr>
        <p:blipFill>
          <a:blip r:embed="rId6"/>
          <a:stretch/>
        </p:blipFill>
        <p:spPr>
          <a:xfrm>
            <a:off x="8848800" y="838080"/>
            <a:ext cx="295200" cy="290520"/>
          </a:xfrm>
          <a:prstGeom prst="rect">
            <a:avLst/>
          </a:prstGeom>
          <a:ln>
            <a:noFill/>
          </a:ln>
        </p:spPr>
      </p:pic>
      <p:pic>
        <p:nvPicPr>
          <p:cNvPr id="211" name="Picture 23" descr=""/>
          <p:cNvPicPr/>
          <p:nvPr/>
        </p:nvPicPr>
        <p:blipFill>
          <a:blip r:embed="rId7"/>
          <a:stretch/>
        </p:blipFill>
        <p:spPr>
          <a:xfrm>
            <a:off x="8686800" y="1219320"/>
            <a:ext cx="295200" cy="290520"/>
          </a:xfrm>
          <a:prstGeom prst="rect">
            <a:avLst/>
          </a:prstGeom>
          <a:ln>
            <a:noFill/>
          </a:ln>
        </p:spPr>
      </p:pic>
      <p:pic>
        <p:nvPicPr>
          <p:cNvPr id="212" name="Picture 24" descr=""/>
          <p:cNvPicPr/>
          <p:nvPr/>
        </p:nvPicPr>
        <p:blipFill>
          <a:blip r:embed="rId8"/>
          <a:stretch/>
        </p:blipFill>
        <p:spPr>
          <a:xfrm>
            <a:off x="8848800" y="1600200"/>
            <a:ext cx="295200" cy="290520"/>
          </a:xfrm>
          <a:prstGeom prst="rect">
            <a:avLst/>
          </a:prstGeom>
          <a:ln>
            <a:noFill/>
          </a:ln>
        </p:spPr>
      </p:pic>
      <p:pic>
        <p:nvPicPr>
          <p:cNvPr id="213" name="Picture 25" descr=""/>
          <p:cNvPicPr/>
          <p:nvPr/>
        </p:nvPicPr>
        <p:blipFill>
          <a:blip r:embed="rId9"/>
          <a:stretch/>
        </p:blipFill>
        <p:spPr>
          <a:xfrm>
            <a:off x="8848800" y="1981080"/>
            <a:ext cx="295200" cy="290520"/>
          </a:xfrm>
          <a:prstGeom prst="rect">
            <a:avLst/>
          </a:prstGeom>
          <a:ln>
            <a:noFill/>
          </a:ln>
        </p:spPr>
      </p:pic>
      <p:pic>
        <p:nvPicPr>
          <p:cNvPr id="214" name="Picture 27" descr=""/>
          <p:cNvPicPr/>
          <p:nvPr/>
        </p:nvPicPr>
        <p:blipFill>
          <a:blip r:embed="rId10"/>
          <a:stretch/>
        </p:blipFill>
        <p:spPr>
          <a:xfrm>
            <a:off x="8153280" y="1600200"/>
            <a:ext cx="295560" cy="290520"/>
          </a:xfrm>
          <a:prstGeom prst="rect">
            <a:avLst/>
          </a:prstGeom>
          <a:ln>
            <a:noFill/>
          </a:ln>
        </p:spPr>
      </p:pic>
      <p:pic>
        <p:nvPicPr>
          <p:cNvPr id="215" name="Picture 28" descr=""/>
          <p:cNvPicPr/>
          <p:nvPr/>
        </p:nvPicPr>
        <p:blipFill>
          <a:blip r:embed="rId11"/>
          <a:stretch/>
        </p:blipFill>
        <p:spPr>
          <a:xfrm>
            <a:off x="8229600" y="1905120"/>
            <a:ext cx="295200" cy="290520"/>
          </a:xfrm>
          <a:prstGeom prst="rect">
            <a:avLst/>
          </a:prstGeom>
          <a:ln>
            <a:noFill/>
          </a:ln>
        </p:spPr>
      </p:pic>
      <p:pic>
        <p:nvPicPr>
          <p:cNvPr id="216" name="Picture 29" descr=""/>
          <p:cNvPicPr/>
          <p:nvPr/>
        </p:nvPicPr>
        <p:blipFill>
          <a:blip r:embed="rId12"/>
          <a:stretch/>
        </p:blipFill>
        <p:spPr>
          <a:xfrm>
            <a:off x="8153280" y="2514600"/>
            <a:ext cx="295560" cy="290520"/>
          </a:xfrm>
          <a:prstGeom prst="rect">
            <a:avLst/>
          </a:prstGeom>
          <a:ln>
            <a:noFill/>
          </a:ln>
        </p:spPr>
      </p:pic>
      <p:pic>
        <p:nvPicPr>
          <p:cNvPr id="217" name="Picture 30" descr=""/>
          <p:cNvPicPr/>
          <p:nvPr/>
        </p:nvPicPr>
        <p:blipFill>
          <a:blip r:embed="rId13"/>
          <a:stretch/>
        </p:blipFill>
        <p:spPr>
          <a:xfrm>
            <a:off x="8381880" y="2743200"/>
            <a:ext cx="295560" cy="290520"/>
          </a:xfrm>
          <a:prstGeom prst="rect">
            <a:avLst/>
          </a:prstGeom>
          <a:ln>
            <a:noFill/>
          </a:ln>
        </p:spPr>
      </p:pic>
      <p:pic>
        <p:nvPicPr>
          <p:cNvPr id="218" name="Picture 31" descr=""/>
          <p:cNvPicPr/>
          <p:nvPr/>
        </p:nvPicPr>
        <p:blipFill>
          <a:blip r:embed="rId14"/>
          <a:stretch/>
        </p:blipFill>
        <p:spPr>
          <a:xfrm>
            <a:off x="8001000" y="2895480"/>
            <a:ext cx="295200" cy="290520"/>
          </a:xfrm>
          <a:prstGeom prst="rect">
            <a:avLst/>
          </a:prstGeom>
          <a:ln>
            <a:noFill/>
          </a:ln>
        </p:spPr>
      </p:pic>
      <p:pic>
        <p:nvPicPr>
          <p:cNvPr id="219" name="Picture 32" descr=""/>
          <p:cNvPicPr/>
          <p:nvPr/>
        </p:nvPicPr>
        <p:blipFill>
          <a:blip r:embed="rId15"/>
          <a:stretch/>
        </p:blipFill>
        <p:spPr>
          <a:xfrm>
            <a:off x="8077320" y="3200400"/>
            <a:ext cx="295200" cy="290520"/>
          </a:xfrm>
          <a:prstGeom prst="rect">
            <a:avLst/>
          </a:prstGeom>
          <a:ln>
            <a:noFill/>
          </a:ln>
        </p:spPr>
      </p:pic>
      <p:pic>
        <p:nvPicPr>
          <p:cNvPr id="220" name="Picture 33" descr=""/>
          <p:cNvPicPr/>
          <p:nvPr/>
        </p:nvPicPr>
        <p:blipFill>
          <a:blip r:embed="rId16"/>
          <a:stretch/>
        </p:blipFill>
        <p:spPr>
          <a:xfrm>
            <a:off x="8381880" y="3276720"/>
            <a:ext cx="295560" cy="290520"/>
          </a:xfrm>
          <a:prstGeom prst="rect">
            <a:avLst/>
          </a:prstGeom>
          <a:ln>
            <a:noFill/>
          </a:ln>
        </p:spPr>
      </p:pic>
      <p:pic>
        <p:nvPicPr>
          <p:cNvPr id="221" name="Picture 34" descr=""/>
          <p:cNvPicPr/>
          <p:nvPr/>
        </p:nvPicPr>
        <p:blipFill>
          <a:blip r:embed="rId17"/>
          <a:stretch/>
        </p:blipFill>
        <p:spPr>
          <a:xfrm>
            <a:off x="8305920" y="3733920"/>
            <a:ext cx="295200" cy="290520"/>
          </a:xfrm>
          <a:prstGeom prst="rect">
            <a:avLst/>
          </a:prstGeom>
          <a:ln>
            <a:noFill/>
          </a:ln>
        </p:spPr>
      </p:pic>
      <p:pic>
        <p:nvPicPr>
          <p:cNvPr id="222" name="Picture 35" descr=""/>
          <p:cNvPicPr/>
          <p:nvPr/>
        </p:nvPicPr>
        <p:blipFill>
          <a:blip r:embed="rId18"/>
          <a:stretch/>
        </p:blipFill>
        <p:spPr>
          <a:xfrm>
            <a:off x="7924680" y="3505320"/>
            <a:ext cx="295560" cy="290520"/>
          </a:xfrm>
          <a:prstGeom prst="rect">
            <a:avLst/>
          </a:prstGeom>
          <a:ln>
            <a:noFill/>
          </a:ln>
        </p:spPr>
      </p:pic>
      <p:pic>
        <p:nvPicPr>
          <p:cNvPr id="223" name="Picture 36" descr=""/>
          <p:cNvPicPr/>
          <p:nvPr/>
        </p:nvPicPr>
        <p:blipFill>
          <a:blip r:embed="rId19"/>
          <a:stretch/>
        </p:blipFill>
        <p:spPr>
          <a:xfrm>
            <a:off x="7924680" y="3886200"/>
            <a:ext cx="295560" cy="290520"/>
          </a:xfrm>
          <a:prstGeom prst="rect">
            <a:avLst/>
          </a:prstGeom>
          <a:ln>
            <a:noFill/>
          </a:ln>
        </p:spPr>
      </p:pic>
      <p:pic>
        <p:nvPicPr>
          <p:cNvPr id="224" name="Picture 37" descr=""/>
          <p:cNvPicPr/>
          <p:nvPr/>
        </p:nvPicPr>
        <p:blipFill>
          <a:blip r:embed="rId20"/>
          <a:stretch/>
        </p:blipFill>
        <p:spPr>
          <a:xfrm>
            <a:off x="8153280" y="4114800"/>
            <a:ext cx="295560" cy="290520"/>
          </a:xfrm>
          <a:prstGeom prst="rect">
            <a:avLst/>
          </a:prstGeom>
          <a:ln>
            <a:noFill/>
          </a:ln>
        </p:spPr>
      </p:pic>
      <p:pic>
        <p:nvPicPr>
          <p:cNvPr id="225" name="Picture 38" descr=""/>
          <p:cNvPicPr/>
          <p:nvPr/>
        </p:nvPicPr>
        <p:blipFill>
          <a:blip r:embed="rId21"/>
          <a:stretch/>
        </p:blipFill>
        <p:spPr>
          <a:xfrm>
            <a:off x="8305920" y="2209680"/>
            <a:ext cx="295200" cy="290520"/>
          </a:xfrm>
          <a:prstGeom prst="rect">
            <a:avLst/>
          </a:prstGeom>
          <a:ln>
            <a:noFill/>
          </a:ln>
        </p:spPr>
      </p:pic>
      <p:pic>
        <p:nvPicPr>
          <p:cNvPr id="226" name="Picture 39" descr=""/>
          <p:cNvPicPr/>
          <p:nvPr/>
        </p:nvPicPr>
        <p:blipFill>
          <a:blip r:embed="rId22"/>
          <a:stretch/>
        </p:blipFill>
        <p:spPr>
          <a:xfrm>
            <a:off x="7848720" y="4343400"/>
            <a:ext cx="295200" cy="290520"/>
          </a:xfrm>
          <a:prstGeom prst="rect">
            <a:avLst/>
          </a:prstGeom>
          <a:ln>
            <a:noFill/>
          </a:ln>
        </p:spPr>
      </p:pic>
      <p:pic>
        <p:nvPicPr>
          <p:cNvPr id="227" name="Picture 40" descr=""/>
          <p:cNvPicPr/>
          <p:nvPr/>
        </p:nvPicPr>
        <p:blipFill>
          <a:blip r:embed="rId23"/>
          <a:stretch/>
        </p:blipFill>
        <p:spPr>
          <a:xfrm>
            <a:off x="7924680" y="4876920"/>
            <a:ext cx="295560" cy="290520"/>
          </a:xfrm>
          <a:prstGeom prst="rect">
            <a:avLst/>
          </a:prstGeom>
          <a:ln>
            <a:noFill/>
          </a:ln>
        </p:spPr>
      </p:pic>
      <p:pic>
        <p:nvPicPr>
          <p:cNvPr id="228" name="Picture 41" descr=""/>
          <p:cNvPicPr/>
          <p:nvPr/>
        </p:nvPicPr>
        <p:blipFill>
          <a:blip r:embed="rId24"/>
          <a:stretch/>
        </p:blipFill>
        <p:spPr>
          <a:xfrm>
            <a:off x="8305920" y="5257800"/>
            <a:ext cx="295200" cy="290520"/>
          </a:xfrm>
          <a:prstGeom prst="rect">
            <a:avLst/>
          </a:prstGeom>
          <a:ln>
            <a:noFill/>
          </a:ln>
        </p:spPr>
      </p:pic>
      <p:pic>
        <p:nvPicPr>
          <p:cNvPr id="229" name="Picture 42" descr=""/>
          <p:cNvPicPr/>
          <p:nvPr/>
        </p:nvPicPr>
        <p:blipFill>
          <a:blip r:embed="rId25"/>
          <a:stretch/>
        </p:blipFill>
        <p:spPr>
          <a:xfrm>
            <a:off x="7924680" y="5410080"/>
            <a:ext cx="295560" cy="290520"/>
          </a:xfrm>
          <a:prstGeom prst="rect">
            <a:avLst/>
          </a:prstGeom>
          <a:ln>
            <a:noFill/>
          </a:ln>
        </p:spPr>
      </p:pic>
      <p:pic>
        <p:nvPicPr>
          <p:cNvPr id="230" name="Picture 43" descr=""/>
          <p:cNvPicPr/>
          <p:nvPr/>
        </p:nvPicPr>
        <p:blipFill>
          <a:blip r:embed="rId26"/>
          <a:stretch/>
        </p:blipFill>
        <p:spPr>
          <a:xfrm>
            <a:off x="8077320" y="5638680"/>
            <a:ext cx="295200" cy="290520"/>
          </a:xfrm>
          <a:prstGeom prst="rect">
            <a:avLst/>
          </a:prstGeom>
          <a:ln>
            <a:noFill/>
          </a:ln>
        </p:spPr>
      </p:pic>
      <p:pic>
        <p:nvPicPr>
          <p:cNvPr id="231" name="Picture 44" descr=""/>
          <p:cNvPicPr/>
          <p:nvPr/>
        </p:nvPicPr>
        <p:blipFill>
          <a:blip r:embed="rId27"/>
          <a:stretch/>
        </p:blipFill>
        <p:spPr>
          <a:xfrm>
            <a:off x="7924680" y="6019920"/>
            <a:ext cx="295560" cy="290520"/>
          </a:xfrm>
          <a:prstGeom prst="rect">
            <a:avLst/>
          </a:prstGeom>
          <a:ln>
            <a:noFill/>
          </a:ln>
        </p:spPr>
      </p:pic>
      <p:pic>
        <p:nvPicPr>
          <p:cNvPr id="232" name="Picture 45" descr=""/>
          <p:cNvPicPr/>
          <p:nvPr/>
        </p:nvPicPr>
        <p:blipFill>
          <a:blip r:embed="rId28"/>
          <a:stretch/>
        </p:blipFill>
        <p:spPr>
          <a:xfrm>
            <a:off x="8229600" y="5867280"/>
            <a:ext cx="295200" cy="290520"/>
          </a:xfrm>
          <a:prstGeom prst="rect">
            <a:avLst/>
          </a:prstGeom>
          <a:ln>
            <a:noFill/>
          </a:ln>
        </p:spPr>
      </p:pic>
      <p:sp>
        <p:nvSpPr>
          <p:cNvPr id="233" name="CustomShape 12"/>
          <p:cNvSpPr/>
          <p:nvPr/>
        </p:nvSpPr>
        <p:spPr>
          <a:xfrm>
            <a:off x="7953480" y="4908600"/>
            <a:ext cx="1190520" cy="1940040"/>
          </a:xfrm>
          <a:custGeom>
            <a:avLst/>
            <a:gdLst/>
            <a:ahLst/>
            <a:rect l="l" t="t"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a:gsLst>
              <a:gs pos="0">
                <a:srgbClr val="fae3b7"/>
              </a:gs>
              <a:gs pos="100000">
                <a:srgbClr val="fbe4ae"/>
              </a:gs>
            </a:gsLst>
            <a:lin ang="5400000"/>
          </a:gradFill>
          <a:ln>
            <a:noFill/>
          </a:ln>
        </p:spPr>
        <p:style>
          <a:lnRef idx="0"/>
          <a:fillRef idx="0"/>
          <a:effectRef idx="0"/>
          <a:fontRef idx="minor"/>
        </p:style>
      </p:sp>
      <p:sp>
        <p:nvSpPr>
          <p:cNvPr id="234" name="CustomShape 13"/>
          <p:cNvSpPr/>
          <p:nvPr/>
        </p:nvSpPr>
        <p:spPr>
          <a:xfrm>
            <a:off x="7939080" y="4857840"/>
            <a:ext cx="1219320" cy="2000160"/>
          </a:xfrm>
          <a:custGeom>
            <a:avLst/>
            <a:gdLst/>
            <a:ahLst/>
            <a:rect l="l" t="t"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a:gsLst>
              <a:gs pos="0">
                <a:srgbClr val="dc893e"/>
              </a:gs>
              <a:gs pos="50000">
                <a:srgbClr val="f0b854"/>
              </a:gs>
              <a:gs pos="100000">
                <a:srgbClr val="dc893e"/>
              </a:gs>
            </a:gsLst>
            <a:lin ang="0"/>
          </a:gradFill>
          <a:ln>
            <a:noFill/>
          </a:ln>
        </p:spPr>
        <p:style>
          <a:lnRef idx="0"/>
          <a:fillRef idx="0"/>
          <a:effectRef idx="0"/>
          <a:fontRef idx="minor"/>
        </p:style>
      </p:sp>
      <p:sp>
        <p:nvSpPr>
          <p:cNvPr id="235" name="CustomShape 14"/>
          <p:cNvSpPr/>
          <p:nvPr/>
        </p:nvSpPr>
        <p:spPr>
          <a:xfrm>
            <a:off x="7927920" y="2817720"/>
            <a:ext cx="1231920" cy="4037040"/>
          </a:xfrm>
          <a:custGeom>
            <a:avLst/>
            <a:gdLst/>
            <a:ahLst/>
            <a:rect l="l" t="t"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a:gsLst>
              <a:gs pos="0">
                <a:srgbClr val="38513a"/>
              </a:gs>
              <a:gs pos="50000">
                <a:srgbClr val="79af7d"/>
              </a:gs>
              <a:gs pos="100000">
                <a:srgbClr val="38513a"/>
              </a:gs>
            </a:gsLst>
            <a:lin ang="0"/>
          </a:gradFill>
          <a:ln>
            <a:noFill/>
          </a:ln>
        </p:spPr>
        <p:style>
          <a:lnRef idx="0"/>
          <a:fillRef idx="0"/>
          <a:effectRef idx="0"/>
          <a:fontRef idx="minor"/>
        </p:style>
      </p:sp>
      <p:sp>
        <p:nvSpPr>
          <p:cNvPr id="236" name="CustomShape 15"/>
          <p:cNvSpPr/>
          <p:nvPr/>
        </p:nvSpPr>
        <p:spPr>
          <a:xfrm>
            <a:off x="8010360" y="3538440"/>
            <a:ext cx="979560" cy="2184480"/>
          </a:xfrm>
          <a:custGeom>
            <a:avLst/>
            <a:gdLst/>
            <a:ahLst/>
            <a:rect l="l" t="t"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a:blip r:embed="rId29"/>
            <a:tile/>
          </a:blipFill>
          <a:ln>
            <a:noFill/>
          </a:ln>
        </p:spPr>
        <p:style>
          <a:lnRef idx="0"/>
          <a:fillRef idx="0"/>
          <a:effectRef idx="0"/>
          <a:fontRef idx="minor"/>
        </p:style>
      </p:sp>
      <p:sp>
        <p:nvSpPr>
          <p:cNvPr id="237" name="CustomShape 16"/>
          <p:cNvSpPr/>
          <p:nvPr/>
        </p:nvSpPr>
        <p:spPr>
          <a:xfrm>
            <a:off x="8244000" y="426960"/>
            <a:ext cx="914400" cy="5048280"/>
          </a:xfrm>
          <a:custGeom>
            <a:avLst/>
            <a:gdLst/>
            <a:ahLst/>
            <a:rect l="l" t="t"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a:blip r:embed="rId30"/>
            <a:tile/>
          </a:blipFill>
          <a:ln>
            <a:noFill/>
          </a:ln>
        </p:spPr>
        <p:style>
          <a:lnRef idx="0"/>
          <a:fillRef idx="0"/>
          <a:effectRef idx="0"/>
          <a:fontRef idx="minor"/>
        </p:style>
      </p:sp>
      <p:sp>
        <p:nvSpPr>
          <p:cNvPr id="238" name="CustomShape 17"/>
          <p:cNvSpPr/>
          <p:nvPr/>
        </p:nvSpPr>
        <p:spPr>
          <a:xfrm>
            <a:off x="8250120" y="262080"/>
            <a:ext cx="909720" cy="3071520"/>
          </a:xfrm>
          <a:custGeom>
            <a:avLst/>
            <a:gdLst/>
            <a:ahLst/>
            <a:rect l="l" t="t"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a:gsLst>
              <a:gs pos="0">
                <a:srgbClr val="c16059"/>
              </a:gs>
              <a:gs pos="100000">
                <a:srgbClr val="dc893e"/>
              </a:gs>
            </a:gsLst>
            <a:lin ang="0"/>
          </a:gradFill>
          <a:ln>
            <a:noFill/>
          </a:ln>
        </p:spPr>
        <p:style>
          <a:lnRef idx="0"/>
          <a:fillRef idx="0"/>
          <a:effectRef idx="0"/>
          <a:fontRef idx="minor"/>
        </p:style>
      </p:sp>
      <p:sp>
        <p:nvSpPr>
          <p:cNvPr id="239" name="CustomShape 18"/>
          <p:cNvSpPr/>
          <p:nvPr/>
        </p:nvSpPr>
        <p:spPr>
          <a:xfrm>
            <a:off x="7943760" y="0"/>
            <a:ext cx="576360" cy="3352680"/>
          </a:xfrm>
          <a:custGeom>
            <a:avLst/>
            <a:gdLst/>
            <a:ahLst/>
            <a:rect l="l" t="t"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a:gsLst>
              <a:gs pos="0">
                <a:srgbClr val="fae3b7"/>
              </a:gs>
              <a:gs pos="100000">
                <a:srgbClr val="fbe4ae"/>
              </a:gs>
            </a:gsLst>
            <a:lin ang="5400000"/>
          </a:gradFill>
          <a:ln>
            <a:noFill/>
          </a:ln>
        </p:spPr>
        <p:style>
          <a:lnRef idx="0"/>
          <a:fillRef idx="0"/>
          <a:effectRef idx="0"/>
          <a:fontRef idx="minor"/>
        </p:style>
      </p:sp>
      <p:sp>
        <p:nvSpPr>
          <p:cNvPr id="240" name="CustomShape 19"/>
          <p:cNvSpPr/>
          <p:nvPr/>
        </p:nvSpPr>
        <p:spPr>
          <a:xfrm>
            <a:off x="7943760" y="1440"/>
            <a:ext cx="300240" cy="3353040"/>
          </a:xfrm>
          <a:custGeom>
            <a:avLst/>
            <a:gdLst/>
            <a:ahLst/>
            <a:rect l="l" t="t"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a:gsLst>
              <a:gs pos="0">
                <a:srgbClr val="dc893e"/>
              </a:gs>
              <a:gs pos="50000">
                <a:srgbClr val="f0b854"/>
              </a:gs>
              <a:gs pos="100000">
                <a:srgbClr val="dc893e"/>
              </a:gs>
            </a:gsLst>
            <a:lin ang="0"/>
          </a:gradFill>
          <a:ln>
            <a:noFill/>
          </a:ln>
        </p:spPr>
        <p:style>
          <a:lnRef idx="0"/>
          <a:fillRef idx="0"/>
          <a:effectRef idx="0"/>
          <a:fontRef idx="minor"/>
        </p:style>
      </p:sp>
      <p:sp>
        <p:nvSpPr>
          <p:cNvPr id="241" name="CustomShape 20"/>
          <p:cNvSpPr/>
          <p:nvPr/>
        </p:nvSpPr>
        <p:spPr>
          <a:xfrm>
            <a:off x="7866000" y="1440"/>
            <a:ext cx="88920" cy="6858000"/>
          </a:xfrm>
          <a:prstGeom prst="rect">
            <a:avLst/>
          </a:prstGeom>
          <a:gradFill>
            <a:gsLst>
              <a:gs pos="0">
                <a:srgbClr val="fae3b7"/>
              </a:gs>
              <a:gs pos="100000">
                <a:srgbClr val="fbe4ae"/>
              </a:gs>
            </a:gsLst>
            <a:lin ang="5400000"/>
          </a:gradFill>
          <a:ln>
            <a:noFill/>
          </a:ln>
        </p:spPr>
        <p:style>
          <a:lnRef idx="0"/>
          <a:fillRef idx="0"/>
          <a:effectRef idx="0"/>
          <a:fontRef idx="minor"/>
        </p:style>
      </p:sp>
      <p:sp>
        <p:nvSpPr>
          <p:cNvPr id="242" name="CustomShape 21"/>
          <p:cNvSpPr/>
          <p:nvPr/>
        </p:nvSpPr>
        <p:spPr>
          <a:xfrm>
            <a:off x="7958160" y="6229440"/>
            <a:ext cx="1165320" cy="619200"/>
          </a:xfrm>
          <a:custGeom>
            <a:avLst/>
            <a:gdLst/>
            <a:ahLst/>
            <a:rect l="l" t="t"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a:gsLst>
              <a:gs pos="0">
                <a:srgbClr val="c16059"/>
              </a:gs>
              <a:gs pos="50000">
                <a:srgbClr val="dc893e"/>
              </a:gs>
              <a:gs pos="100000">
                <a:srgbClr val="c16059"/>
              </a:gs>
            </a:gsLst>
            <a:lin ang="0"/>
          </a:gradFill>
          <a:ln>
            <a:noFill/>
          </a:ln>
        </p:spPr>
        <p:style>
          <a:lnRef idx="0"/>
          <a:fillRef idx="0"/>
          <a:effectRef idx="0"/>
          <a:fontRef idx="minor"/>
        </p:style>
      </p:sp>
      <p:sp>
        <p:nvSpPr>
          <p:cNvPr id="243" name="CustomShape 22"/>
          <p:cNvSpPr/>
          <p:nvPr/>
        </p:nvSpPr>
        <p:spPr>
          <a:xfrm rot="5400000">
            <a:off x="4323960" y="3316320"/>
            <a:ext cx="6858000" cy="225360"/>
          </a:xfrm>
          <a:custGeom>
            <a:avLst/>
            <a:gdLst/>
            <a:ahLst/>
            <a:rect l="l" t="t" r="r" b="b"/>
            <a:pathLst>
              <a:path w="21600" h="21600">
                <a:moveTo>
                  <a:pt x="0" y="0"/>
                </a:moveTo>
                <a:lnTo>
                  <a:pt x="607" y="21600"/>
                </a:lnTo>
                <a:lnTo>
                  <a:pt x="20993" y="21600"/>
                </a:lnTo>
                <a:lnTo>
                  <a:pt x="21600" y="0"/>
                </a:lnTo>
                <a:close/>
              </a:path>
            </a:pathLst>
          </a:custGeom>
          <a:gradFill>
            <a:gsLst>
              <a:gs pos="0">
                <a:srgbClr val="c16059"/>
              </a:gs>
              <a:gs pos="100000">
                <a:srgbClr val="000000"/>
              </a:gs>
            </a:gsLst>
            <a:lin ang="0"/>
          </a:gradFill>
          <a:ln>
            <a:noFill/>
          </a:ln>
        </p:spPr>
        <p:style>
          <a:lnRef idx="0"/>
          <a:fillRef idx="0"/>
          <a:effectRef idx="0"/>
          <a:fontRef idx="minor"/>
        </p:style>
      </p:sp>
      <p:sp>
        <p:nvSpPr>
          <p:cNvPr id="244" name="PlaceHolder 23"/>
          <p:cNvSpPr>
            <a:spLocks noGrp="1"/>
          </p:cNvSpPr>
          <p:nvPr>
            <p:ph type="title"/>
          </p:nvPr>
        </p:nvSpPr>
        <p:spPr>
          <a:xfrm>
            <a:off x="218880" y="226800"/>
            <a:ext cx="7476840" cy="1143000"/>
          </a:xfrm>
          <a:prstGeom prst="rect">
            <a:avLst/>
          </a:prstGeom>
        </p:spPr>
        <p:txBody>
          <a:bodyPr lIns="90000" rIns="90000" tIns="46800" bIns="46800" anchor="ctr"/>
          <a:p>
            <a:r>
              <a:rPr b="0" lang="ru-RU" sz="4000" spc="-1" strike="noStrike">
                <a:solidFill>
                  <a:srgbClr val="f7d47d"/>
                </a:solidFill>
                <a:uFill>
                  <a:solidFill>
                    <a:srgbClr val="ffffff"/>
                  </a:solidFill>
                </a:uFill>
                <a:latin typeface="Arial"/>
              </a:rPr>
              <a:t>Для правки текста заголовка щёлкните мышью</a:t>
            </a:r>
            <a:endParaRPr b="0" lang="ru-RU" sz="4000" spc="-1" strike="noStrike">
              <a:solidFill>
                <a:srgbClr val="f7d47d"/>
              </a:solidFill>
              <a:uFill>
                <a:solidFill>
                  <a:srgbClr val="ffffff"/>
                </a:solidFill>
              </a:uFill>
              <a:latin typeface="Arial"/>
            </a:endParaRPr>
          </a:p>
        </p:txBody>
      </p:sp>
      <p:sp>
        <p:nvSpPr>
          <p:cNvPr id="245" name="PlaceHolder 24"/>
          <p:cNvSpPr>
            <a:spLocks noGrp="1"/>
          </p:cNvSpPr>
          <p:nvPr>
            <p:ph type="body"/>
          </p:nvPr>
        </p:nvSpPr>
        <p:spPr>
          <a:xfrm>
            <a:off x="263520" y="1598760"/>
            <a:ext cx="7386480" cy="4497120"/>
          </a:xfrm>
          <a:prstGeom prst="rect">
            <a:avLst/>
          </a:prstGeom>
        </p:spPr>
        <p:txBody>
          <a:bodyPr lIns="90000" rIns="90000" tIns="46800" bIns="46800"/>
          <a:p>
            <a:pPr marL="342720" indent="-342720">
              <a:buBlip>
                <a:blip r:embed="rId31"/>
              </a:buBlip>
            </a:pPr>
            <a:r>
              <a:rPr b="0" lang="ru-RU" sz="3200" spc="-1" strike="noStrike">
                <a:solidFill>
                  <a:srgbClr val="2f1311"/>
                </a:solidFill>
                <a:uFill>
                  <a:solidFill>
                    <a:srgbClr val="ffffff"/>
                  </a:solidFill>
                </a:uFill>
                <a:latin typeface="Arial"/>
              </a:rPr>
              <a:t>Для правки структуры щёлкните мышью</a:t>
            </a:r>
            <a:endParaRPr b="0" lang="ru-RU" sz="3200" spc="-1" strike="noStrike">
              <a:solidFill>
                <a:srgbClr val="2f1311"/>
              </a:solidFill>
              <a:uFill>
                <a:solidFill>
                  <a:srgbClr val="ffffff"/>
                </a:solidFill>
              </a:uFill>
              <a:latin typeface="Arial"/>
            </a:endParaRPr>
          </a:p>
          <a:p>
            <a:pPr lvl="1" marL="742680" indent="-285480">
              <a:buBlip>
                <a:blip r:embed="rId32"/>
              </a:buBlip>
            </a:pPr>
            <a:r>
              <a:rPr b="0" lang="ru-RU" sz="2800" spc="-1" strike="noStrike">
                <a:solidFill>
                  <a:srgbClr val="2f1311"/>
                </a:solidFill>
                <a:uFill>
                  <a:solidFill>
                    <a:srgbClr val="ffffff"/>
                  </a:solidFill>
                </a:uFill>
                <a:latin typeface="Arial"/>
              </a:rPr>
              <a:t>Второй уровень структуры</a:t>
            </a:r>
            <a:endParaRPr b="0" lang="ru-RU" sz="2800" spc="-1" strike="noStrike">
              <a:solidFill>
                <a:srgbClr val="2f1311"/>
              </a:solidFill>
              <a:uFill>
                <a:solidFill>
                  <a:srgbClr val="ffffff"/>
                </a:solidFill>
              </a:uFill>
              <a:latin typeface="Arial"/>
            </a:endParaRPr>
          </a:p>
          <a:p>
            <a:pPr lvl="2" marL="1143000" indent="-228600">
              <a:buBlip>
                <a:blip r:embed="rId33"/>
              </a:buBlip>
            </a:pPr>
            <a:r>
              <a:rPr b="0" lang="ru-RU" sz="2400" spc="-1" strike="noStrike">
                <a:solidFill>
                  <a:srgbClr val="2f1311"/>
                </a:solidFill>
                <a:uFill>
                  <a:solidFill>
                    <a:srgbClr val="ffffff"/>
                  </a:solidFill>
                </a:uFill>
                <a:latin typeface="Arial"/>
              </a:rPr>
              <a:t>Третий уровень структуры</a:t>
            </a:r>
            <a:endParaRPr b="0" lang="ru-RU" sz="2400" spc="-1" strike="noStrike">
              <a:solidFill>
                <a:srgbClr val="2f1311"/>
              </a:solidFill>
              <a:uFill>
                <a:solidFill>
                  <a:srgbClr val="ffffff"/>
                </a:solidFill>
              </a:uFill>
              <a:latin typeface="Arial"/>
            </a:endParaRPr>
          </a:p>
          <a:p>
            <a:pPr lvl="3" marL="1600200" indent="-228600">
              <a:buClr>
                <a:srgbClr val="2f1311"/>
              </a:buClr>
              <a:buFont typeface="Arial"/>
              <a:buChar char="–"/>
            </a:pPr>
            <a:r>
              <a:rPr b="0" lang="ru-RU" sz="2000" spc="-1" strike="noStrike">
                <a:solidFill>
                  <a:srgbClr val="2f1311"/>
                </a:solidFill>
                <a:uFill>
                  <a:solidFill>
                    <a:srgbClr val="ffffff"/>
                  </a:solidFill>
                </a:uFill>
                <a:latin typeface="Arial"/>
              </a:rPr>
              <a:t>Четвёртый уровень структуры</a:t>
            </a:r>
            <a:endParaRPr b="0" lang="ru-RU" sz="2000" spc="-1" strike="noStrike">
              <a:solidFill>
                <a:srgbClr val="2f1311"/>
              </a:solidFill>
              <a:uFill>
                <a:solidFill>
                  <a:srgbClr val="ffffff"/>
                </a:solidFill>
              </a:uFill>
              <a:latin typeface="Arial"/>
            </a:endParaRPr>
          </a:p>
          <a:p>
            <a:pPr lvl="4" marL="2057400" indent="-228600">
              <a:buClr>
                <a:srgbClr val="2f1311"/>
              </a:buClr>
              <a:buFont typeface="Arial"/>
              <a:buChar char="»"/>
            </a:pPr>
            <a:r>
              <a:rPr b="0" lang="ru-RU" sz="2000" spc="-1" strike="noStrike">
                <a:solidFill>
                  <a:srgbClr val="2f1311"/>
                </a:solidFill>
                <a:uFill>
                  <a:solidFill>
                    <a:srgbClr val="ffffff"/>
                  </a:solidFill>
                </a:uFill>
                <a:latin typeface="Arial"/>
              </a:rPr>
              <a:t>Пятый уровень структуры</a:t>
            </a:r>
            <a:endParaRPr b="0" lang="ru-RU" sz="2000" spc="-1" strike="noStrike">
              <a:solidFill>
                <a:srgbClr val="2f1311"/>
              </a:solidFill>
              <a:uFill>
                <a:solidFill>
                  <a:srgbClr val="ffffff"/>
                </a:solidFill>
              </a:uFill>
              <a:latin typeface="Arial"/>
            </a:endParaRPr>
          </a:p>
          <a:p>
            <a:pPr lvl="5" marL="2057400" indent="-228600">
              <a:buClr>
                <a:srgbClr val="2f1311"/>
              </a:buClr>
              <a:buFont typeface="Arial"/>
              <a:buChar char="»"/>
            </a:pPr>
            <a:r>
              <a:rPr b="0" lang="ru-RU" sz="2000" spc="-1" strike="noStrike">
                <a:solidFill>
                  <a:srgbClr val="2f1311"/>
                </a:solidFill>
                <a:uFill>
                  <a:solidFill>
                    <a:srgbClr val="ffffff"/>
                  </a:solidFill>
                </a:uFill>
                <a:latin typeface="Arial"/>
              </a:rPr>
              <a:t>Шестой уровень структуры</a:t>
            </a:r>
            <a:endParaRPr b="0" lang="ru-RU" sz="2000" spc="-1" strike="noStrike">
              <a:solidFill>
                <a:srgbClr val="2f1311"/>
              </a:solidFill>
              <a:uFill>
                <a:solidFill>
                  <a:srgbClr val="ffffff"/>
                </a:solidFill>
              </a:uFill>
              <a:latin typeface="Arial"/>
            </a:endParaRPr>
          </a:p>
          <a:p>
            <a:pPr lvl="6" marL="2057400" indent="-228600">
              <a:buClr>
                <a:srgbClr val="2f1311"/>
              </a:buClr>
              <a:buFont typeface="Arial"/>
              <a:buChar char="»"/>
            </a:pPr>
            <a:r>
              <a:rPr b="0" lang="ru-RU" sz="2000" spc="-1" strike="noStrike">
                <a:solidFill>
                  <a:srgbClr val="2f1311"/>
                </a:solidFill>
                <a:uFill>
                  <a:solidFill>
                    <a:srgbClr val="ffffff"/>
                  </a:solidFill>
                </a:uFill>
                <a:latin typeface="Arial"/>
              </a:rPr>
              <a:t>Седьмой уровень структуры</a:t>
            </a:r>
            <a:endParaRPr b="0" lang="ru-RU" sz="2000" spc="-1" strike="noStrike">
              <a:solidFill>
                <a:srgbClr val="2f1311"/>
              </a:solidFill>
              <a:uFill>
                <a:solidFill>
                  <a:srgbClr val="ffffff"/>
                </a:solidFill>
              </a:uFill>
              <a:latin typeface="Arial"/>
            </a:endParaRPr>
          </a:p>
        </p:txBody>
      </p:sp>
      <p:sp>
        <p:nvSpPr>
          <p:cNvPr id="246" name="PlaceHolder 25"/>
          <p:cNvSpPr>
            <a:spLocks noGrp="1"/>
          </p:cNvSpPr>
          <p:nvPr>
            <p:ph type="dt"/>
          </p:nvPr>
        </p:nvSpPr>
        <p:spPr>
          <a:xfrm>
            <a:off x="301680" y="6241680"/>
            <a:ext cx="1782720" cy="474840"/>
          </a:xfrm>
          <a:prstGeom prst="rect">
            <a:avLst/>
          </a:prstGeom>
        </p:spPr>
        <p:txBody>
          <a:bodyPr lIns="90000" rIns="90000" tIns="46800" bIns="46800"/>
          <a:p>
            <a:pPr marL="216000" indent="-216000">
              <a:buClr>
                <a:srgbClr val="000000"/>
              </a:buClr>
              <a:buSzPct val="45000"/>
              <a:buFont typeface="Wingdings" charset="2"/>
              <a:buChar char=""/>
            </a:pPr>
            <a:r>
              <a:rPr b="0" lang="ru-RU" sz="1000" spc="-1" strike="noStrike">
                <a:solidFill>
                  <a:srgbClr val="000000"/>
                </a:solidFill>
                <a:uFill>
                  <a:solidFill>
                    <a:srgbClr val="ffffff"/>
                  </a:solidFill>
                </a:uFill>
                <a:latin typeface="Times New Roman"/>
              </a:rPr>
              <a:t>&lt;дата/время&gt;</a:t>
            </a:r>
            <a:endParaRPr b="0" lang="ru-RU" sz="2400" spc="-1" strike="noStrike">
              <a:solidFill>
                <a:srgbClr val="000000"/>
              </a:solidFill>
              <a:uFill>
                <a:solidFill>
                  <a:srgbClr val="ffffff"/>
                </a:solidFill>
              </a:uFill>
              <a:latin typeface="Times New Roman"/>
            </a:endParaRPr>
          </a:p>
        </p:txBody>
      </p:sp>
      <p:sp>
        <p:nvSpPr>
          <p:cNvPr id="247" name="PlaceHolder 26"/>
          <p:cNvSpPr>
            <a:spLocks noGrp="1"/>
          </p:cNvSpPr>
          <p:nvPr>
            <p:ph type="ftr"/>
          </p:nvPr>
        </p:nvSpPr>
        <p:spPr>
          <a:xfrm>
            <a:off x="2257560" y="6248520"/>
            <a:ext cx="3456000" cy="474480"/>
          </a:xfrm>
          <a:prstGeom prst="rect">
            <a:avLst/>
          </a:prstGeom>
        </p:spPr>
        <p:txBody>
          <a:bodyPr lIns="90000" rIns="90000" tIns="46800" bIns="46800"/>
          <a:p>
            <a:pPr marL="216000" indent="-216000" algn="ctr">
              <a:buClr>
                <a:srgbClr val="000000"/>
              </a:buClr>
              <a:buSzPct val="45000"/>
              <a:buFont typeface="Wingdings" charset="2"/>
              <a:buChar char=""/>
            </a:pPr>
            <a:r>
              <a:rPr b="0" lang="ru-RU" sz="1000" spc="-1" strike="noStrike">
                <a:solidFill>
                  <a:srgbClr val="000000"/>
                </a:solidFill>
                <a:uFill>
                  <a:solidFill>
                    <a:srgbClr val="ffffff"/>
                  </a:solidFill>
                </a:uFill>
                <a:latin typeface="Times New Roman"/>
              </a:rPr>
              <a:t> </a:t>
            </a:r>
            <a:endParaRPr b="0" lang="ru-RU" sz="2400" spc="-1" strike="noStrike">
              <a:solidFill>
                <a:srgbClr val="000000"/>
              </a:solidFill>
              <a:uFill>
                <a:solidFill>
                  <a:srgbClr val="ffffff"/>
                </a:solidFill>
              </a:uFill>
              <a:latin typeface="Times New Roman"/>
            </a:endParaRPr>
          </a:p>
        </p:txBody>
      </p:sp>
      <p:sp>
        <p:nvSpPr>
          <p:cNvPr id="248" name="PlaceHolder 27"/>
          <p:cNvSpPr>
            <a:spLocks noGrp="1"/>
          </p:cNvSpPr>
          <p:nvPr>
            <p:ph type="sldNum"/>
          </p:nvPr>
        </p:nvSpPr>
        <p:spPr>
          <a:xfrm>
            <a:off x="5866920" y="6248520"/>
            <a:ext cx="1755720" cy="474480"/>
          </a:xfrm>
          <a:prstGeom prst="rect">
            <a:avLst/>
          </a:prstGeom>
        </p:spPr>
        <p:txBody>
          <a:bodyPr lIns="90000" rIns="90000" tIns="46800" bIns="46800"/>
          <a:p>
            <a:pPr marL="216000" indent="-216000" algn="r">
              <a:buClr>
                <a:srgbClr val="000000"/>
              </a:buClr>
              <a:buSzPct val="45000"/>
              <a:buFont typeface="Wingdings" charset="2"/>
              <a:buChar char=""/>
            </a:pPr>
            <a:fld id="{FA94910C-432C-488D-A512-5C4BB9610140}" type="slidenum">
              <a:rPr b="0" lang="ru-RU" sz="1000" spc="-1" strike="noStrike">
                <a:solidFill>
                  <a:srgbClr val="000000"/>
                </a:solidFill>
                <a:uFill>
                  <a:solidFill>
                    <a:srgbClr val="ffffff"/>
                  </a:solidFill>
                </a:uFill>
                <a:latin typeface="Times New Roman"/>
              </a:rPr>
              <a:t>&lt;номер&gt;</a:t>
            </a:fld>
            <a:endParaRPr b="0" lang="ru-RU" sz="2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75" r:id="rId34"/>
    <p:sldLayoutId id="2147483676" r:id="rId35"/>
    <p:sldLayoutId id="2147483677" r:id="rId36"/>
    <p:sldLayoutId id="2147483678" r:id="rId37"/>
    <p:sldLayoutId id="2147483679" r:id="rId38"/>
    <p:sldLayoutId id="2147483680" r:id="rId39"/>
    <p:sldLayoutId id="2147483681" r:id="rId40"/>
    <p:sldLayoutId id="2147483682" r:id="rId41"/>
    <p:sldLayoutId id="2147483683" r:id="rId42"/>
    <p:sldLayoutId id="2147483684" r:id="rId43"/>
    <p:sldLayoutId id="2147483685" r:id="rId44"/>
    <p:sldLayoutId id="2147483686" r:id="rId45"/>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stretch>
            <a:fillRect/>
          </a:stretch>
        </a:blipFill>
      </p:bgPr>
    </p:bg>
    <p:spTree>
      <p:nvGrpSpPr>
        <p:cNvPr id="1" name=""/>
        <p:cNvGrpSpPr/>
        <p:nvPr/>
      </p:nvGrpSpPr>
      <p:grpSpPr>
        <a:xfrm>
          <a:off x="0" y="0"/>
          <a:ext cx="0" cy="0"/>
          <a:chOff x="0" y="0"/>
          <a:chExt cx="0" cy="0"/>
        </a:xfrm>
      </p:grpSpPr>
      <p:sp>
        <p:nvSpPr>
          <p:cNvPr id="283" name="PlaceHolder 1"/>
          <p:cNvSpPr>
            <a:spLocks noGrp="1"/>
          </p:cNvSpPr>
          <p:nvPr>
            <p:ph type="body"/>
          </p:nvPr>
        </p:nvSpPr>
        <p:spPr>
          <a:xfrm>
            <a:off x="457200" y="1447560"/>
            <a:ext cx="8229600" cy="4678200"/>
          </a:xfrm>
          <a:prstGeom prst="rect">
            <a:avLst/>
          </a:prstGeom>
        </p:spPr>
        <p:txBody>
          <a:bodyPr lIns="90000" rIns="90000" tIns="46800" bIns="46800"/>
          <a:p>
            <a:pPr marL="272880" indent="-272880">
              <a:buClr>
                <a:srgbClr val="f3a447"/>
              </a:buClr>
              <a:buSzPct val="85000"/>
              <a:buFont typeface="Wingdings 2" charset="2"/>
              <a:buChar char=""/>
            </a:pPr>
            <a:r>
              <a:rPr b="0" lang="ru-RU" sz="2600" spc="-1" strike="noStrike">
                <a:solidFill>
                  <a:srgbClr val="ffffff"/>
                </a:solidFill>
                <a:uFill>
                  <a:solidFill>
                    <a:srgbClr val="ffffff"/>
                  </a:solidFill>
                </a:uFill>
                <a:latin typeface="Arial"/>
              </a:rPr>
              <a:t>Для правки структуры щёлкните мышью</a:t>
            </a:r>
            <a:endParaRPr b="0" lang="ru-RU" sz="2600" spc="-1" strike="noStrike">
              <a:solidFill>
                <a:srgbClr val="ffffff"/>
              </a:solidFill>
              <a:uFill>
                <a:solidFill>
                  <a:srgbClr val="ffffff"/>
                </a:solidFill>
              </a:uFill>
              <a:latin typeface="Arial"/>
            </a:endParaRPr>
          </a:p>
          <a:p>
            <a:pPr lvl="1" marL="639720" indent="-273240">
              <a:buClr>
                <a:srgbClr val="d6903d"/>
              </a:buClr>
              <a:buSzPct val="85000"/>
              <a:buFont typeface="Wingdings 2" charset="2"/>
              <a:buChar char=""/>
            </a:pPr>
            <a:r>
              <a:rPr b="0" lang="ru-RU" sz="2400" spc="-1" strike="noStrike">
                <a:solidFill>
                  <a:srgbClr val="fefac9"/>
                </a:solidFill>
                <a:uFill>
                  <a:solidFill>
                    <a:srgbClr val="ffffff"/>
                  </a:solidFill>
                </a:uFill>
                <a:latin typeface="Arial"/>
              </a:rPr>
              <a:t>Второй уровень структуры</a:t>
            </a:r>
            <a:endParaRPr b="0" lang="ru-RU" sz="2400" spc="-1" strike="noStrike">
              <a:solidFill>
                <a:srgbClr val="fefac9"/>
              </a:solidFill>
              <a:uFill>
                <a:solidFill>
                  <a:srgbClr val="ffffff"/>
                </a:solidFill>
              </a:uFill>
              <a:latin typeface="Arial"/>
            </a:endParaRPr>
          </a:p>
          <a:p>
            <a:pPr lvl="2" marL="1004760" indent="-228600">
              <a:buClr>
                <a:srgbClr val="b37732"/>
              </a:buClr>
              <a:buSzPct val="85000"/>
              <a:buFont typeface="Wingdings 2" charset="2"/>
              <a:buChar char=""/>
            </a:pPr>
            <a:r>
              <a:rPr b="0" lang="ru-RU" sz="2100" spc="-1" strike="noStrike">
                <a:solidFill>
                  <a:srgbClr val="ffffff"/>
                </a:solidFill>
                <a:uFill>
                  <a:solidFill>
                    <a:srgbClr val="ffffff"/>
                  </a:solidFill>
                </a:uFill>
                <a:latin typeface="Arial"/>
              </a:rPr>
              <a:t>Третий уровень структуры</a:t>
            </a:r>
            <a:endParaRPr b="0" lang="ru-RU" sz="2100" spc="-1" strike="noStrike">
              <a:solidFill>
                <a:srgbClr val="ffffff"/>
              </a:solidFill>
              <a:uFill>
                <a:solidFill>
                  <a:srgbClr val="ffffff"/>
                </a:solidFill>
              </a:uFill>
              <a:latin typeface="Arial"/>
            </a:endParaRPr>
          </a:p>
          <a:p>
            <a:pPr lvl="3" marL="1279440" indent="-228600">
              <a:buClr>
                <a:srgbClr val="d6903d"/>
              </a:buClr>
              <a:buSzPct val="85000"/>
              <a:buFont typeface="Wingdings 2" charset="2"/>
              <a:buChar char=""/>
            </a:pPr>
            <a:r>
              <a:rPr b="0" lang="ru-RU" sz="1900" spc="-1" strike="noStrike">
                <a:solidFill>
                  <a:srgbClr val="ffffff"/>
                </a:solidFill>
                <a:uFill>
                  <a:solidFill>
                    <a:srgbClr val="ffffff"/>
                  </a:solidFill>
                </a:uFill>
                <a:latin typeface="Arial"/>
              </a:rPr>
              <a:t>Четвёртый уровень структуры</a:t>
            </a:r>
            <a:endParaRPr b="0" lang="ru-RU" sz="1900" spc="-1" strike="noStrike">
              <a:solidFill>
                <a:srgbClr val="ffffff"/>
              </a:solidFill>
              <a:uFill>
                <a:solidFill>
                  <a:srgbClr val="ffffff"/>
                </a:solidFill>
              </a:uFill>
              <a:latin typeface="Arial"/>
            </a:endParaRPr>
          </a:p>
          <a:p>
            <a:pPr lvl="4" marL="1554120" indent="-228600">
              <a:buClr>
                <a:srgbClr val="d6903d"/>
              </a:buClr>
              <a:buSzPct val="85000"/>
              <a:buFont typeface="Wingdings 2" charset="2"/>
              <a:buChar char=""/>
            </a:pPr>
            <a:r>
              <a:rPr b="0" lang="ru-RU" sz="1600" spc="-1" strike="noStrike">
                <a:solidFill>
                  <a:srgbClr val="ffffff"/>
                </a:solidFill>
                <a:uFill>
                  <a:solidFill>
                    <a:srgbClr val="ffffff"/>
                  </a:solidFill>
                </a:uFill>
                <a:latin typeface="Arial"/>
              </a:rPr>
              <a:t>Пятый уровень структуры</a:t>
            </a:r>
            <a:endParaRPr b="0" lang="ru-RU" sz="1600" spc="-1" strike="noStrike">
              <a:solidFill>
                <a:srgbClr val="ffffff"/>
              </a:solidFill>
              <a:uFill>
                <a:solidFill>
                  <a:srgbClr val="ffffff"/>
                </a:solidFill>
              </a:uFill>
              <a:latin typeface="Arial"/>
            </a:endParaRPr>
          </a:p>
          <a:p>
            <a:pPr lvl="5" marL="1554120" indent="-228600">
              <a:buClr>
                <a:srgbClr val="d6903d"/>
              </a:buClr>
              <a:buSzPct val="85000"/>
              <a:buFont typeface="Wingdings 2" charset="2"/>
              <a:buChar char=""/>
            </a:pPr>
            <a:r>
              <a:rPr b="0" lang="ru-RU" sz="1600" spc="-1" strike="noStrike">
                <a:solidFill>
                  <a:srgbClr val="ffffff"/>
                </a:solidFill>
                <a:uFill>
                  <a:solidFill>
                    <a:srgbClr val="ffffff"/>
                  </a:solidFill>
                </a:uFill>
                <a:latin typeface="Arial"/>
              </a:rPr>
              <a:t>Шестой уровень структуры</a:t>
            </a:r>
            <a:endParaRPr b="0" lang="ru-RU" sz="1600" spc="-1" strike="noStrike">
              <a:solidFill>
                <a:srgbClr val="ffffff"/>
              </a:solidFill>
              <a:uFill>
                <a:solidFill>
                  <a:srgbClr val="ffffff"/>
                </a:solidFill>
              </a:uFill>
              <a:latin typeface="Arial"/>
            </a:endParaRPr>
          </a:p>
          <a:p>
            <a:pPr lvl="6" marL="1554120" indent="-228600">
              <a:buClr>
                <a:srgbClr val="d6903d"/>
              </a:buClr>
              <a:buSzPct val="85000"/>
              <a:buFont typeface="Wingdings 2" charset="2"/>
              <a:buChar char=""/>
            </a:pPr>
            <a:r>
              <a:rPr b="0" lang="ru-RU" sz="1600" spc="-1" strike="noStrike">
                <a:solidFill>
                  <a:srgbClr val="ffffff"/>
                </a:solidFill>
                <a:uFill>
                  <a:solidFill>
                    <a:srgbClr val="ffffff"/>
                  </a:solidFill>
                </a:uFill>
                <a:latin typeface="Arial"/>
              </a:rPr>
              <a:t>Седьмой уровень структуры</a:t>
            </a:r>
            <a:endParaRPr b="0" lang="ru-RU" sz="1600" spc="-1" strike="noStrike">
              <a:solidFill>
                <a:srgbClr val="ffffff"/>
              </a:solidFill>
              <a:uFill>
                <a:solidFill>
                  <a:srgbClr val="ffffff"/>
                </a:solidFill>
              </a:uFill>
              <a:latin typeface="Arial"/>
            </a:endParaRPr>
          </a:p>
        </p:txBody>
      </p:sp>
      <p:sp>
        <p:nvSpPr>
          <p:cNvPr id="284" name="PlaceHolder 2"/>
          <p:cNvSpPr>
            <a:spLocks noGrp="1"/>
          </p:cNvSpPr>
          <p:nvPr>
            <p:ph type="title"/>
          </p:nvPr>
        </p:nvSpPr>
        <p:spPr>
          <a:xfrm>
            <a:off x="457200" y="151920"/>
            <a:ext cx="8229600" cy="1219320"/>
          </a:xfrm>
          <a:prstGeom prst="rect">
            <a:avLst/>
          </a:prstGeom>
        </p:spPr>
        <p:txBody>
          <a:bodyPr lIns="90000" rIns="90000" tIns="46800" bIns="46800" anchor="b"/>
          <a:p>
            <a:r>
              <a:rPr b="0" lang="ru-RU" sz="4200" spc="-1" strike="noStrike">
                <a:solidFill>
                  <a:srgbClr val="f9f9f9"/>
                </a:solidFill>
                <a:uFill>
                  <a:solidFill>
                    <a:srgbClr val="ffffff"/>
                  </a:solidFill>
                </a:uFill>
                <a:latin typeface="Arial"/>
              </a:rPr>
              <a:t>Для правки текста заголовка щёлкните мышью</a:t>
            </a:r>
            <a:endParaRPr b="0" lang="ru-RU" sz="4200" spc="-1" strike="noStrike">
              <a:solidFill>
                <a:srgbClr val="f9f9f9"/>
              </a:solidFill>
              <a:uFill>
                <a:solidFill>
                  <a:srgbClr val="ffffff"/>
                </a:solidFill>
              </a:uFill>
              <a:latin typeface="Arial"/>
            </a:endParaRPr>
          </a:p>
        </p:txBody>
      </p:sp>
      <p:sp>
        <p:nvSpPr>
          <p:cNvPr id="285" name="PlaceHolder 3"/>
          <p:cNvSpPr>
            <a:spLocks noGrp="1"/>
          </p:cNvSpPr>
          <p:nvPr>
            <p:ph type="dt"/>
          </p:nvPr>
        </p:nvSpPr>
        <p:spPr>
          <a:xfrm>
            <a:off x="5791320" y="6203520"/>
            <a:ext cx="2590560" cy="384120"/>
          </a:xfrm>
          <a:prstGeom prst="rect">
            <a:avLst/>
          </a:prstGeom>
        </p:spPr>
        <p:txBody>
          <a:bodyPr lIns="90000" rIns="90000" tIns="46800" bIns="46800" anchor="ctr"/>
          <a:p>
            <a:pPr/>
            <a:r>
              <a:rPr b="0" lang="ru-RU" sz="1200" spc="-1" strike="noStrike">
                <a:solidFill>
                  <a:srgbClr val="fefac9"/>
                </a:solidFill>
                <a:uFill>
                  <a:solidFill>
                    <a:srgbClr val="ffffff"/>
                  </a:solidFill>
                </a:uFill>
                <a:latin typeface="Times New Roman"/>
              </a:rPr>
              <a:t>&lt;дата/время&gt;</a:t>
            </a:r>
            <a:endParaRPr b="0" lang="ru-RU" sz="2400" spc="-1" strike="noStrike">
              <a:solidFill>
                <a:srgbClr val="000000"/>
              </a:solidFill>
              <a:uFill>
                <a:solidFill>
                  <a:srgbClr val="ffffff"/>
                </a:solidFill>
              </a:uFill>
              <a:latin typeface="Times New Roman"/>
            </a:endParaRPr>
          </a:p>
        </p:txBody>
      </p:sp>
      <p:sp>
        <p:nvSpPr>
          <p:cNvPr id="286" name="PlaceHolder 4"/>
          <p:cNvSpPr>
            <a:spLocks noGrp="1"/>
          </p:cNvSpPr>
          <p:nvPr>
            <p:ph type="sldNum"/>
          </p:nvPr>
        </p:nvSpPr>
        <p:spPr>
          <a:xfrm>
            <a:off x="8408880" y="6181560"/>
            <a:ext cx="609840" cy="457200"/>
          </a:xfrm>
          <a:prstGeom prst="rect">
            <a:avLst/>
          </a:prstGeom>
        </p:spPr>
        <p:txBody>
          <a:bodyPr lIns="90000" rIns="90000" tIns="46800" bIns="46800" anchor="ctr"/>
          <a:p>
            <a:pPr algn="ctr"/>
            <a:fld id="{7F5FBF81-6C77-4691-93D5-53C4E7D249C7}" type="slidenum">
              <a:rPr b="0" lang="ru-RU" sz="1600" spc="-1" strike="noStrike">
                <a:solidFill>
                  <a:srgbClr val="fefac9"/>
                </a:solidFill>
                <a:uFill>
                  <a:solidFill>
                    <a:srgbClr val="ffffff"/>
                  </a:solidFill>
                </a:uFill>
                <a:latin typeface="Times New Roman"/>
              </a:rPr>
              <a:t>&lt;номер&gt;</a:t>
            </a:fld>
            <a:endParaRPr b="0" lang="ru-RU" sz="2400" spc="-1" strike="noStrike">
              <a:solidFill>
                <a:srgbClr val="000000"/>
              </a:solidFill>
              <a:uFill>
                <a:solidFill>
                  <a:srgbClr val="ffffff"/>
                </a:solidFill>
              </a:uFill>
              <a:latin typeface="Times New Roman"/>
            </a:endParaRPr>
          </a:p>
        </p:txBody>
      </p:sp>
      <p:sp>
        <p:nvSpPr>
          <p:cNvPr id="287" name="PlaceHolder 5"/>
          <p:cNvSpPr>
            <a:spLocks noGrp="1"/>
          </p:cNvSpPr>
          <p:nvPr>
            <p:ph type="ftr"/>
          </p:nvPr>
        </p:nvSpPr>
        <p:spPr>
          <a:xfrm>
            <a:off x="2133720" y="6203520"/>
            <a:ext cx="3581280" cy="384120"/>
          </a:xfrm>
          <a:prstGeom prst="rect">
            <a:avLst/>
          </a:prstGeom>
        </p:spPr>
        <p:txBody>
          <a:bodyPr lIns="90000" rIns="90000" tIns="46800" bIns="46800" anchor="ctr"/>
          <a:p>
            <a:pPr algn="r"/>
            <a:r>
              <a:rPr b="0" lang="ru-RU" sz="1200" spc="-1" strike="noStrike">
                <a:solidFill>
                  <a:srgbClr val="fefac9"/>
                </a:solidFill>
                <a:uFill>
                  <a:solidFill>
                    <a:srgbClr val="ffffff"/>
                  </a:solidFill>
                </a:uFill>
                <a:latin typeface="Times New Roman"/>
              </a:rPr>
              <a:t> </a:t>
            </a:r>
            <a:endParaRPr b="0" lang="ru-RU" sz="2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322" name="CustomShape 1"/>
          <p:cNvSpPr/>
          <p:nvPr/>
        </p:nvSpPr>
        <p:spPr>
          <a:xfrm>
            <a:off x="8305920" y="1440"/>
            <a:ext cx="838080" cy="6856560"/>
          </a:xfrm>
          <a:prstGeom prst="rect">
            <a:avLst/>
          </a:prstGeom>
          <a:gradFill>
            <a:gsLst>
              <a:gs pos="0">
                <a:srgbClr val="000000"/>
              </a:gs>
              <a:gs pos="100000">
                <a:srgbClr val="0f0f0f"/>
              </a:gs>
            </a:gsLst>
            <a:lin ang="0"/>
          </a:gradFill>
          <a:ln>
            <a:noFill/>
          </a:ln>
        </p:spPr>
        <p:style>
          <a:lnRef idx="0"/>
          <a:fillRef idx="0"/>
          <a:effectRef idx="0"/>
          <a:fontRef idx="minor"/>
        </p:style>
      </p:sp>
      <p:sp>
        <p:nvSpPr>
          <p:cNvPr id="323" name="CustomShape 2"/>
          <p:cNvSpPr/>
          <p:nvPr/>
        </p:nvSpPr>
        <p:spPr>
          <a:xfrm>
            <a:off x="1676520" y="0"/>
            <a:ext cx="30456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324" name="CustomShape 3"/>
          <p:cNvSpPr/>
          <p:nvPr/>
        </p:nvSpPr>
        <p:spPr>
          <a:xfrm>
            <a:off x="2743200" y="0"/>
            <a:ext cx="68580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325" name="CustomShape 4"/>
          <p:cNvSpPr/>
          <p:nvPr/>
        </p:nvSpPr>
        <p:spPr>
          <a:xfrm>
            <a:off x="3581280" y="0"/>
            <a:ext cx="381240" cy="6858000"/>
          </a:xfrm>
          <a:prstGeom prst="rect">
            <a:avLst/>
          </a:prstGeom>
          <a:solidFill>
            <a:srgbClr val="800000"/>
          </a:solidFill>
          <a:ln>
            <a:noFill/>
          </a:ln>
        </p:spPr>
        <p:style>
          <a:lnRef idx="0"/>
          <a:fillRef idx="0"/>
          <a:effectRef idx="0"/>
          <a:fontRef idx="minor"/>
        </p:style>
      </p:sp>
      <p:sp>
        <p:nvSpPr>
          <p:cNvPr id="326" name="CustomShape 5"/>
          <p:cNvSpPr/>
          <p:nvPr/>
        </p:nvSpPr>
        <p:spPr>
          <a:xfrm>
            <a:off x="2133720" y="0"/>
            <a:ext cx="609480" cy="6858000"/>
          </a:xfrm>
          <a:prstGeom prst="rect">
            <a:avLst/>
          </a:prstGeom>
          <a:gradFill>
            <a:gsLst>
              <a:gs pos="0">
                <a:srgbClr val="602000"/>
              </a:gs>
              <a:gs pos="100000">
                <a:srgbClr val="800000"/>
              </a:gs>
            </a:gsLst>
            <a:lin ang="0"/>
          </a:gradFill>
          <a:ln>
            <a:noFill/>
          </a:ln>
        </p:spPr>
        <p:style>
          <a:lnRef idx="0"/>
          <a:fillRef idx="0"/>
          <a:effectRef idx="0"/>
          <a:fontRef idx="minor"/>
        </p:style>
      </p:sp>
      <p:sp>
        <p:nvSpPr>
          <p:cNvPr id="327" name="CustomShape 6"/>
          <p:cNvSpPr/>
          <p:nvPr/>
        </p:nvSpPr>
        <p:spPr>
          <a:xfrm>
            <a:off x="762120" y="0"/>
            <a:ext cx="914400" cy="6858000"/>
          </a:xfrm>
          <a:prstGeom prst="rect">
            <a:avLst/>
          </a:prstGeom>
          <a:gradFill>
            <a:gsLst>
              <a:gs pos="0">
                <a:srgbClr val="602000"/>
              </a:gs>
              <a:gs pos="100000">
                <a:srgbClr val="800000"/>
              </a:gs>
            </a:gsLst>
            <a:lin ang="0"/>
          </a:gradFill>
          <a:ln>
            <a:noFill/>
          </a:ln>
        </p:spPr>
        <p:style>
          <a:lnRef idx="0"/>
          <a:fillRef idx="0"/>
          <a:effectRef idx="0"/>
          <a:fontRef idx="minor"/>
        </p:style>
      </p:sp>
      <p:sp>
        <p:nvSpPr>
          <p:cNvPr id="328" name="CustomShape 7"/>
          <p:cNvSpPr/>
          <p:nvPr/>
        </p:nvSpPr>
        <p:spPr>
          <a:xfrm>
            <a:off x="457200" y="0"/>
            <a:ext cx="304920" cy="6858000"/>
          </a:xfrm>
          <a:prstGeom prst="rect">
            <a:avLst/>
          </a:prstGeom>
          <a:gradFill>
            <a:gsLst>
              <a:gs pos="0">
                <a:srgbClr val="602000"/>
              </a:gs>
              <a:gs pos="50000">
                <a:srgbClr val="511b00"/>
              </a:gs>
              <a:gs pos="100000">
                <a:srgbClr val="602000"/>
              </a:gs>
            </a:gsLst>
            <a:lin ang="0"/>
          </a:gradFill>
          <a:ln>
            <a:noFill/>
          </a:ln>
        </p:spPr>
        <p:style>
          <a:lnRef idx="0"/>
          <a:fillRef idx="0"/>
          <a:effectRef idx="0"/>
          <a:fontRef idx="minor"/>
        </p:style>
      </p:sp>
      <p:sp>
        <p:nvSpPr>
          <p:cNvPr id="329" name="CustomShape 8"/>
          <p:cNvSpPr/>
          <p:nvPr/>
        </p:nvSpPr>
        <p:spPr>
          <a:xfrm>
            <a:off x="0" y="0"/>
            <a:ext cx="457200" cy="6858000"/>
          </a:xfrm>
          <a:prstGeom prst="rect">
            <a:avLst/>
          </a:prstGeom>
          <a:gradFill>
            <a:gsLst>
              <a:gs pos="0">
                <a:srgbClr val="4c1900"/>
              </a:gs>
              <a:gs pos="100000">
                <a:srgbClr val="602000"/>
              </a:gs>
            </a:gsLst>
            <a:lin ang="0"/>
          </a:gradFill>
          <a:ln>
            <a:noFill/>
          </a:ln>
        </p:spPr>
        <p:style>
          <a:lnRef idx="0"/>
          <a:fillRef idx="0"/>
          <a:effectRef idx="0"/>
          <a:fontRef idx="minor"/>
        </p:style>
      </p:sp>
      <p:sp>
        <p:nvSpPr>
          <p:cNvPr id="330" name="CustomShape 9"/>
          <p:cNvSpPr/>
          <p:nvPr/>
        </p:nvSpPr>
        <p:spPr>
          <a:xfrm>
            <a:off x="3429000" y="0"/>
            <a:ext cx="380880" cy="6858000"/>
          </a:xfrm>
          <a:prstGeom prst="rect">
            <a:avLst/>
          </a:prstGeom>
          <a:gradFill>
            <a:gsLst>
              <a:gs pos="0">
                <a:srgbClr val="602000"/>
              </a:gs>
              <a:gs pos="100000">
                <a:srgbClr val="800000"/>
              </a:gs>
            </a:gsLst>
            <a:lin ang="0"/>
          </a:gradFill>
          <a:ln>
            <a:noFill/>
          </a:ln>
        </p:spPr>
        <p:style>
          <a:lnRef idx="0"/>
          <a:fillRef idx="0"/>
          <a:effectRef idx="0"/>
          <a:fontRef idx="minor"/>
        </p:style>
      </p:sp>
      <p:sp>
        <p:nvSpPr>
          <p:cNvPr id="331" name="CustomShape 10"/>
          <p:cNvSpPr/>
          <p:nvPr/>
        </p:nvSpPr>
        <p:spPr>
          <a:xfrm>
            <a:off x="4419720" y="0"/>
            <a:ext cx="83808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332" name="CustomShape 11"/>
          <p:cNvSpPr/>
          <p:nvPr/>
        </p:nvSpPr>
        <p:spPr>
          <a:xfrm>
            <a:off x="1981080" y="0"/>
            <a:ext cx="228600" cy="6858000"/>
          </a:xfrm>
          <a:prstGeom prst="rect">
            <a:avLst/>
          </a:prstGeom>
          <a:solidFill>
            <a:srgbClr val="602000"/>
          </a:solidFill>
          <a:ln>
            <a:noFill/>
          </a:ln>
        </p:spPr>
        <p:style>
          <a:lnRef idx="0"/>
          <a:fillRef idx="0"/>
          <a:effectRef idx="0"/>
          <a:fontRef idx="minor"/>
        </p:style>
      </p:sp>
      <p:sp>
        <p:nvSpPr>
          <p:cNvPr id="333" name="CustomShape 12"/>
          <p:cNvSpPr/>
          <p:nvPr/>
        </p:nvSpPr>
        <p:spPr>
          <a:xfrm>
            <a:off x="5238720" y="0"/>
            <a:ext cx="399960" cy="6858000"/>
          </a:xfrm>
          <a:prstGeom prst="rect">
            <a:avLst/>
          </a:prstGeom>
          <a:solidFill>
            <a:srgbClr val="602000"/>
          </a:solidFill>
          <a:ln>
            <a:noFill/>
          </a:ln>
        </p:spPr>
        <p:style>
          <a:lnRef idx="0"/>
          <a:fillRef idx="0"/>
          <a:effectRef idx="0"/>
          <a:fontRef idx="minor"/>
        </p:style>
      </p:sp>
      <p:sp>
        <p:nvSpPr>
          <p:cNvPr id="334" name="CustomShape 13"/>
          <p:cNvSpPr/>
          <p:nvPr/>
        </p:nvSpPr>
        <p:spPr>
          <a:xfrm>
            <a:off x="7391520" y="0"/>
            <a:ext cx="228600" cy="6858000"/>
          </a:xfrm>
          <a:prstGeom prst="rect">
            <a:avLst/>
          </a:prstGeom>
          <a:gradFill>
            <a:gsLst>
              <a:gs pos="0">
                <a:srgbClr val="602000"/>
              </a:gs>
              <a:gs pos="50000">
                <a:srgbClr val="5d1f00"/>
              </a:gs>
              <a:gs pos="100000">
                <a:srgbClr val="602000"/>
              </a:gs>
            </a:gsLst>
            <a:lin ang="0"/>
          </a:gradFill>
          <a:ln>
            <a:noFill/>
          </a:ln>
        </p:spPr>
        <p:style>
          <a:lnRef idx="0"/>
          <a:fillRef idx="0"/>
          <a:effectRef idx="0"/>
          <a:fontRef idx="minor"/>
        </p:style>
      </p:sp>
      <p:sp>
        <p:nvSpPr>
          <p:cNvPr id="335" name="CustomShape 14"/>
          <p:cNvSpPr/>
          <p:nvPr/>
        </p:nvSpPr>
        <p:spPr>
          <a:xfrm>
            <a:off x="7315200" y="0"/>
            <a:ext cx="1066680" cy="6858000"/>
          </a:xfrm>
          <a:prstGeom prst="rect">
            <a:avLst/>
          </a:prstGeom>
          <a:gradFill>
            <a:gsLst>
              <a:gs pos="0">
                <a:srgbClr val="602000"/>
              </a:gs>
              <a:gs pos="100000">
                <a:srgbClr val="000000"/>
              </a:gs>
            </a:gsLst>
            <a:lin ang="0"/>
          </a:gradFill>
          <a:ln>
            <a:noFill/>
          </a:ln>
        </p:spPr>
        <p:style>
          <a:lnRef idx="0"/>
          <a:fillRef idx="0"/>
          <a:effectRef idx="0"/>
          <a:fontRef idx="minor"/>
        </p:style>
      </p:sp>
      <p:sp>
        <p:nvSpPr>
          <p:cNvPr id="336" name="CustomShape 15"/>
          <p:cNvSpPr/>
          <p:nvPr/>
        </p:nvSpPr>
        <p:spPr>
          <a:xfrm>
            <a:off x="5562720" y="0"/>
            <a:ext cx="990360" cy="6858000"/>
          </a:xfrm>
          <a:prstGeom prst="rect">
            <a:avLst/>
          </a:prstGeom>
          <a:gradFill>
            <a:gsLst>
              <a:gs pos="0">
                <a:srgbClr val="602000"/>
              </a:gs>
              <a:gs pos="50000">
                <a:srgbClr val="800000"/>
              </a:gs>
              <a:gs pos="100000">
                <a:srgbClr val="602000"/>
              </a:gs>
            </a:gsLst>
            <a:lin ang="0"/>
          </a:gradFill>
          <a:ln>
            <a:noFill/>
          </a:ln>
        </p:spPr>
        <p:style>
          <a:lnRef idx="0"/>
          <a:fillRef idx="0"/>
          <a:effectRef idx="0"/>
          <a:fontRef idx="minor"/>
        </p:style>
      </p:sp>
      <p:sp>
        <p:nvSpPr>
          <p:cNvPr id="337" name="CustomShape 16"/>
          <p:cNvSpPr/>
          <p:nvPr/>
        </p:nvSpPr>
        <p:spPr>
          <a:xfrm>
            <a:off x="6095880" y="0"/>
            <a:ext cx="83844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338" name="CustomShape 17"/>
          <p:cNvSpPr/>
          <p:nvPr/>
        </p:nvSpPr>
        <p:spPr>
          <a:xfrm>
            <a:off x="6934320" y="0"/>
            <a:ext cx="380880" cy="6858000"/>
          </a:xfrm>
          <a:prstGeom prst="rect">
            <a:avLst/>
          </a:prstGeom>
          <a:gradFill>
            <a:gsLst>
              <a:gs pos="0">
                <a:srgbClr val="602000"/>
              </a:gs>
              <a:gs pos="50000">
                <a:srgbClr val="5d1f00"/>
              </a:gs>
              <a:gs pos="100000">
                <a:srgbClr val="602000"/>
              </a:gs>
            </a:gsLst>
            <a:lin ang="0"/>
          </a:gradFill>
          <a:ln>
            <a:noFill/>
          </a:ln>
        </p:spPr>
        <p:style>
          <a:lnRef idx="0"/>
          <a:fillRef idx="0"/>
          <a:effectRef idx="0"/>
          <a:fontRef idx="minor"/>
        </p:style>
      </p:sp>
      <p:sp>
        <p:nvSpPr>
          <p:cNvPr id="339" name="CustomShape 18"/>
          <p:cNvSpPr/>
          <p:nvPr/>
        </p:nvSpPr>
        <p:spPr>
          <a:xfrm>
            <a:off x="4254480" y="0"/>
            <a:ext cx="241200" cy="6858000"/>
          </a:xfrm>
          <a:prstGeom prst="rect">
            <a:avLst/>
          </a:prstGeom>
          <a:gradFill>
            <a:gsLst>
              <a:gs pos="0">
                <a:srgbClr val="602000"/>
              </a:gs>
              <a:gs pos="100000">
                <a:srgbClr val="800000"/>
              </a:gs>
            </a:gsLst>
            <a:lin ang="0"/>
          </a:gradFill>
          <a:ln>
            <a:noFill/>
          </a:ln>
        </p:spPr>
        <p:style>
          <a:lnRef idx="0"/>
          <a:fillRef idx="0"/>
          <a:effectRef idx="0"/>
          <a:fontRef idx="minor"/>
        </p:style>
      </p:sp>
      <p:sp>
        <p:nvSpPr>
          <p:cNvPr id="340" name="CustomShape 19"/>
          <p:cNvSpPr/>
          <p:nvPr/>
        </p:nvSpPr>
        <p:spPr>
          <a:xfrm>
            <a:off x="3755880" y="0"/>
            <a:ext cx="533520" cy="6858000"/>
          </a:xfrm>
          <a:prstGeom prst="rect">
            <a:avLst/>
          </a:prstGeom>
          <a:gradFill>
            <a:gsLst>
              <a:gs pos="0">
                <a:srgbClr val="800000"/>
              </a:gs>
              <a:gs pos="100000">
                <a:srgbClr val="602000"/>
              </a:gs>
            </a:gsLst>
            <a:lin ang="0"/>
          </a:gradFill>
          <a:ln>
            <a:noFill/>
          </a:ln>
        </p:spPr>
        <p:style>
          <a:lnRef idx="0"/>
          <a:fillRef idx="0"/>
          <a:effectRef idx="0"/>
          <a:fontRef idx="minor"/>
        </p:style>
      </p:sp>
      <p:sp>
        <p:nvSpPr>
          <p:cNvPr id="341" name="CustomShape 20"/>
          <p:cNvSpPr/>
          <p:nvPr/>
        </p:nvSpPr>
        <p:spPr>
          <a:xfrm>
            <a:off x="1440" y="6151680"/>
            <a:ext cx="9144000" cy="706320"/>
          </a:xfrm>
          <a:custGeom>
            <a:avLst/>
            <a:gdLst/>
            <a:ahLst/>
            <a:rect l="l" t="t"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rgbClr val="000000">
              <a:alpha val="50000"/>
            </a:srgbClr>
          </a:solidFill>
          <a:ln>
            <a:noFill/>
          </a:ln>
        </p:spPr>
        <p:style>
          <a:lnRef idx="0"/>
          <a:fillRef idx="0"/>
          <a:effectRef idx="0"/>
          <a:fontRef idx="minor"/>
        </p:style>
      </p:sp>
      <p:sp>
        <p:nvSpPr>
          <p:cNvPr id="342" name="CustomShape 21"/>
          <p:cNvSpPr/>
          <p:nvPr/>
        </p:nvSpPr>
        <p:spPr>
          <a:xfrm>
            <a:off x="0" y="6138720"/>
            <a:ext cx="9159840" cy="276480"/>
          </a:xfrm>
          <a:custGeom>
            <a:avLst/>
            <a:gdLst/>
            <a:ahLst/>
            <a:rect l="l" t="t"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a:gsLst>
              <a:gs pos="0">
                <a:srgbClr val="000000"/>
              </a:gs>
              <a:gs pos="50000">
                <a:srgbClr val="080808"/>
              </a:gs>
              <a:gs pos="100000">
                <a:srgbClr val="000000"/>
              </a:gs>
            </a:gsLst>
            <a:lin ang="0"/>
          </a:gradFill>
          <a:ln>
            <a:noFill/>
          </a:ln>
        </p:spPr>
        <p:style>
          <a:lnRef idx="0"/>
          <a:fillRef idx="0"/>
          <a:effectRef idx="0"/>
          <a:fontRef idx="minor"/>
        </p:style>
      </p:sp>
      <p:sp>
        <p:nvSpPr>
          <p:cNvPr id="343" name="PlaceHolder 22"/>
          <p:cNvSpPr>
            <a:spLocks noGrp="1"/>
          </p:cNvSpPr>
          <p:nvPr>
            <p:ph type="title"/>
          </p:nvPr>
        </p:nvSpPr>
        <p:spPr>
          <a:xfrm>
            <a:off x="457200" y="277920"/>
            <a:ext cx="8229600" cy="1139760"/>
          </a:xfrm>
          <a:prstGeom prst="rect">
            <a:avLst/>
          </a:prstGeom>
        </p:spPr>
        <p:txBody>
          <a:bodyPr lIns="90000" rIns="90000" tIns="46800" bIns="46800" anchor="ctr" anchorCtr="1"/>
          <a:p>
            <a:pPr algn="ctr"/>
            <a:r>
              <a:rPr b="0" lang="ru-RU" sz="4200" spc="-1" strike="noStrike">
                <a:solidFill>
                  <a:srgbClr val="ffffcc"/>
                </a:solidFill>
                <a:uFill>
                  <a:solidFill>
                    <a:srgbClr val="ffffff"/>
                  </a:solidFill>
                </a:uFill>
                <a:latin typeface="Tahoma"/>
              </a:rPr>
              <a:t>Для правки текста заголовка щёлкните мышью</a:t>
            </a:r>
            <a:endParaRPr b="0" lang="ru-RU" sz="4200" spc="-1" strike="noStrike">
              <a:solidFill>
                <a:srgbClr val="ffffcc"/>
              </a:solidFill>
              <a:uFill>
                <a:solidFill>
                  <a:srgbClr val="ffffff"/>
                </a:solidFill>
              </a:uFill>
              <a:latin typeface="Tahoma"/>
            </a:endParaRPr>
          </a:p>
        </p:txBody>
      </p:sp>
      <p:sp>
        <p:nvSpPr>
          <p:cNvPr id="344" name="PlaceHolder 23"/>
          <p:cNvSpPr>
            <a:spLocks noGrp="1"/>
          </p:cNvSpPr>
          <p:nvPr>
            <p:ph type="body"/>
          </p:nvPr>
        </p:nvSpPr>
        <p:spPr>
          <a:xfrm>
            <a:off x="457200" y="1599840"/>
            <a:ext cx="8229600" cy="4530600"/>
          </a:xfrm>
          <a:prstGeom prst="rect">
            <a:avLst/>
          </a:prstGeom>
        </p:spPr>
        <p:txBody>
          <a:bodyPr lIns="90000" rIns="90000" tIns="46800" bIns="46800"/>
          <a:p>
            <a:pPr marL="342720" indent="-342720">
              <a:buClr>
                <a:srgbClr val="ebf25a"/>
              </a:buClr>
              <a:buSzPct val="80000"/>
              <a:buFont typeface="Wingdings" charset="2"/>
              <a:buChar char=""/>
            </a:pPr>
            <a:r>
              <a:rPr b="0" lang="ru-RU" sz="3200" spc="-1" strike="noStrike">
                <a:solidFill>
                  <a:srgbClr val="ffffff"/>
                </a:solidFill>
                <a:uFill>
                  <a:solidFill>
                    <a:srgbClr val="ffffff"/>
                  </a:solidFill>
                </a:uFill>
                <a:latin typeface="Tahoma"/>
              </a:rPr>
              <a:t>Для правки структуры щёлкните мышью</a:t>
            </a:r>
            <a:endParaRPr b="0" lang="ru-RU" sz="3200" spc="-1" strike="noStrike">
              <a:solidFill>
                <a:srgbClr val="ffffff"/>
              </a:solidFill>
              <a:uFill>
                <a:solidFill>
                  <a:srgbClr val="ffffff"/>
                </a:solidFill>
              </a:uFill>
              <a:latin typeface="Tahoma"/>
            </a:endParaRPr>
          </a:p>
          <a:p>
            <a:pPr lvl="1" marL="742680" indent="-285480">
              <a:buClr>
                <a:srgbClr val="f2aa68"/>
              </a:buClr>
              <a:buSzPct val="80000"/>
              <a:buFont typeface="Wingdings" charset="2"/>
              <a:buChar char=""/>
            </a:pPr>
            <a:r>
              <a:rPr b="0" lang="ru-RU" sz="2800" spc="-1" strike="noStrike">
                <a:solidFill>
                  <a:srgbClr val="ffffff"/>
                </a:solidFill>
                <a:uFill>
                  <a:solidFill>
                    <a:srgbClr val="ffffff"/>
                  </a:solidFill>
                </a:uFill>
                <a:latin typeface="Tahoma"/>
              </a:rPr>
              <a:t>Второй уровень структуры</a:t>
            </a:r>
            <a:endParaRPr b="0" lang="ru-RU" sz="2800" spc="-1" strike="noStrike">
              <a:solidFill>
                <a:srgbClr val="ffffff"/>
              </a:solidFill>
              <a:uFill>
                <a:solidFill>
                  <a:srgbClr val="ffffff"/>
                </a:solidFill>
              </a:uFill>
              <a:latin typeface="Tahoma"/>
            </a:endParaRPr>
          </a:p>
          <a:p>
            <a:pPr lvl="2" marL="1143000" indent="-228600">
              <a:buClr>
                <a:srgbClr val="ffffcc"/>
              </a:buClr>
              <a:buSzPct val="80000"/>
              <a:buFont typeface="Wingdings" charset="2"/>
              <a:buChar char=""/>
            </a:pPr>
            <a:r>
              <a:rPr b="0" lang="ru-RU" sz="2400" spc="-1" strike="noStrike">
                <a:solidFill>
                  <a:srgbClr val="ffffff"/>
                </a:solidFill>
                <a:uFill>
                  <a:solidFill>
                    <a:srgbClr val="ffffff"/>
                  </a:solidFill>
                </a:uFill>
                <a:latin typeface="Tahoma"/>
              </a:rPr>
              <a:t>Третий уровень структуры</a:t>
            </a:r>
            <a:endParaRPr b="0" lang="ru-RU" sz="2400" spc="-1" strike="noStrike">
              <a:solidFill>
                <a:srgbClr val="ffffff"/>
              </a:solidFill>
              <a:uFill>
                <a:solidFill>
                  <a:srgbClr val="ffffff"/>
                </a:solidFill>
              </a:uFill>
              <a:latin typeface="Tahoma"/>
            </a:endParaRPr>
          </a:p>
          <a:p>
            <a:pPr lvl="3" marL="1600200" indent="-228600">
              <a:buClr>
                <a:srgbClr val="ebf25a"/>
              </a:buClr>
              <a:buSzPct val="80000"/>
              <a:buFont typeface="Wingdings" charset="2"/>
              <a:buChar char=""/>
            </a:pPr>
            <a:r>
              <a:rPr b="0" lang="ru-RU" sz="2000" spc="-1" strike="noStrike">
                <a:solidFill>
                  <a:srgbClr val="ffffff"/>
                </a:solidFill>
                <a:uFill>
                  <a:solidFill>
                    <a:srgbClr val="ffffff"/>
                  </a:solidFill>
                </a:uFill>
                <a:latin typeface="Tahoma"/>
              </a:rPr>
              <a:t>Четвёртый уровень структуры</a:t>
            </a:r>
            <a:endParaRPr b="0" lang="ru-RU" sz="2000" spc="-1" strike="noStrike">
              <a:solidFill>
                <a:srgbClr val="ffffff"/>
              </a:solidFill>
              <a:uFill>
                <a:solidFill>
                  <a:srgbClr val="ffffff"/>
                </a:solidFill>
              </a:uFill>
              <a:latin typeface="Tahoma"/>
            </a:endParaRPr>
          </a:p>
          <a:p>
            <a:pPr lvl="4" marL="2057400" indent="-228600">
              <a:buClr>
                <a:srgbClr val="ffffff"/>
              </a:buClr>
              <a:buSzPct val="80000"/>
              <a:buFont typeface="Wingdings" charset="2"/>
              <a:buChar char=""/>
            </a:pPr>
            <a:r>
              <a:rPr b="0" lang="ru-RU" sz="2000" spc="-1" strike="noStrike">
                <a:solidFill>
                  <a:srgbClr val="ffffff"/>
                </a:solidFill>
                <a:uFill>
                  <a:solidFill>
                    <a:srgbClr val="ffffff"/>
                  </a:solidFill>
                </a:uFill>
                <a:latin typeface="Tahoma"/>
              </a:rPr>
              <a:t>Пятый уровень структуры</a:t>
            </a:r>
            <a:endParaRPr b="0" lang="ru-RU" sz="2000" spc="-1" strike="noStrike">
              <a:solidFill>
                <a:srgbClr val="ffffff"/>
              </a:solidFill>
              <a:uFill>
                <a:solidFill>
                  <a:srgbClr val="ffffff"/>
                </a:solidFill>
              </a:uFill>
              <a:latin typeface="Tahoma"/>
            </a:endParaRPr>
          </a:p>
          <a:p>
            <a:pPr lvl="5" marL="2057400" indent="-228600">
              <a:buClr>
                <a:srgbClr val="ffffff"/>
              </a:buClr>
              <a:buSzPct val="80000"/>
              <a:buFont typeface="Wingdings" charset="2"/>
              <a:buChar char=""/>
            </a:pPr>
            <a:r>
              <a:rPr b="0" lang="ru-RU" sz="2000" spc="-1" strike="noStrike">
                <a:solidFill>
                  <a:srgbClr val="ffffff"/>
                </a:solidFill>
                <a:uFill>
                  <a:solidFill>
                    <a:srgbClr val="ffffff"/>
                  </a:solidFill>
                </a:uFill>
                <a:latin typeface="Tahoma"/>
              </a:rPr>
              <a:t>Шестой уровень структуры</a:t>
            </a:r>
            <a:endParaRPr b="0" lang="ru-RU" sz="2000" spc="-1" strike="noStrike">
              <a:solidFill>
                <a:srgbClr val="ffffff"/>
              </a:solidFill>
              <a:uFill>
                <a:solidFill>
                  <a:srgbClr val="ffffff"/>
                </a:solidFill>
              </a:uFill>
              <a:latin typeface="Tahoma"/>
            </a:endParaRPr>
          </a:p>
          <a:p>
            <a:pPr lvl="6" marL="2057400" indent="-228600">
              <a:buClr>
                <a:srgbClr val="ffffff"/>
              </a:buClr>
              <a:buSzPct val="80000"/>
              <a:buFont typeface="Wingdings" charset="2"/>
              <a:buChar char=""/>
            </a:pPr>
            <a:r>
              <a:rPr b="0" lang="ru-RU" sz="2000" spc="-1" strike="noStrike">
                <a:solidFill>
                  <a:srgbClr val="ffffff"/>
                </a:solidFill>
                <a:uFill>
                  <a:solidFill>
                    <a:srgbClr val="ffffff"/>
                  </a:solidFill>
                </a:uFill>
                <a:latin typeface="Tahoma"/>
              </a:rPr>
              <a:t>Седьмой уровень структуры</a:t>
            </a:r>
            <a:endParaRPr b="0" lang="ru-RU" sz="2000" spc="-1" strike="noStrike">
              <a:solidFill>
                <a:srgbClr val="ffffff"/>
              </a:solidFill>
              <a:uFill>
                <a:solidFill>
                  <a:srgbClr val="ffffff"/>
                </a:solidFill>
              </a:uFill>
              <a:latin typeface="Tahoma"/>
            </a:endParaRPr>
          </a:p>
        </p:txBody>
      </p:sp>
      <p:sp>
        <p:nvSpPr>
          <p:cNvPr id="345" name="PlaceHolder 24"/>
          <p:cNvSpPr>
            <a:spLocks noGrp="1"/>
          </p:cNvSpPr>
          <p:nvPr>
            <p:ph type="dt"/>
          </p:nvPr>
        </p:nvSpPr>
        <p:spPr>
          <a:xfrm>
            <a:off x="456840" y="6243480"/>
            <a:ext cx="2133720" cy="457200"/>
          </a:xfrm>
          <a:prstGeom prst="rect">
            <a:avLst/>
          </a:prstGeom>
        </p:spPr>
        <p:txBody>
          <a:bodyPr lIns="90000" rIns="90000" tIns="46800" bIns="46800"/>
          <a:p>
            <a:pPr>
              <a:lnSpc>
                <a:spcPct val="100000"/>
              </a:lnSpc>
            </a:pPr>
            <a:r>
              <a:rPr b="0" lang="ru-RU" sz="1000" spc="-1" strike="noStrike">
                <a:solidFill>
                  <a:srgbClr val="ffffff"/>
                </a:solidFill>
                <a:uFill>
                  <a:solidFill>
                    <a:srgbClr val="ffffff"/>
                  </a:solidFill>
                </a:uFill>
                <a:latin typeface="Tahoma"/>
              </a:rPr>
              <a:t>&lt;дата/время&gt;</a:t>
            </a:r>
            <a:endParaRPr b="0" lang="ru-RU" sz="2400" spc="-1" strike="noStrike">
              <a:solidFill>
                <a:srgbClr val="ffffff"/>
              </a:solidFill>
              <a:uFill>
                <a:solidFill>
                  <a:srgbClr val="ffffff"/>
                </a:solidFill>
              </a:uFill>
              <a:latin typeface="Times New Roman"/>
            </a:endParaRPr>
          </a:p>
        </p:txBody>
      </p:sp>
      <p:sp>
        <p:nvSpPr>
          <p:cNvPr id="346" name="PlaceHolder 25"/>
          <p:cNvSpPr>
            <a:spLocks noGrp="1"/>
          </p:cNvSpPr>
          <p:nvPr>
            <p:ph type="ftr"/>
          </p:nvPr>
        </p:nvSpPr>
        <p:spPr>
          <a:xfrm>
            <a:off x="3124080" y="6248520"/>
            <a:ext cx="2895840" cy="457200"/>
          </a:xfrm>
          <a:prstGeom prst="rect">
            <a:avLst/>
          </a:prstGeom>
        </p:spPr>
        <p:txBody>
          <a:bodyPr lIns="90000" rIns="90000" tIns="46800" bIns="46800"/>
          <a:p>
            <a:pPr algn="ctr">
              <a:lnSpc>
                <a:spcPct val="100000"/>
              </a:lnSpc>
            </a:pPr>
            <a:r>
              <a:rPr b="0" lang="ru-RU" sz="1000" spc="-1" strike="noStrike">
                <a:solidFill>
                  <a:srgbClr val="ffffff"/>
                </a:solidFill>
                <a:uFill>
                  <a:solidFill>
                    <a:srgbClr val="ffffff"/>
                  </a:solidFill>
                </a:uFill>
                <a:latin typeface="Tahoma"/>
              </a:rPr>
              <a:t> </a:t>
            </a:r>
            <a:endParaRPr b="0" lang="ru-RU" sz="2400" spc="-1" strike="noStrike">
              <a:solidFill>
                <a:srgbClr val="ffffff"/>
              </a:solidFill>
              <a:uFill>
                <a:solidFill>
                  <a:srgbClr val="ffffff"/>
                </a:solidFill>
              </a:uFill>
              <a:latin typeface="Times New Roman"/>
            </a:endParaRPr>
          </a:p>
        </p:txBody>
      </p:sp>
      <p:sp>
        <p:nvSpPr>
          <p:cNvPr id="347" name="PlaceHolder 26"/>
          <p:cNvSpPr>
            <a:spLocks noGrp="1"/>
          </p:cNvSpPr>
          <p:nvPr>
            <p:ph type="sldNum"/>
          </p:nvPr>
        </p:nvSpPr>
        <p:spPr>
          <a:xfrm>
            <a:off x="6552720" y="6243480"/>
            <a:ext cx="2133720" cy="457200"/>
          </a:xfrm>
          <a:prstGeom prst="rect">
            <a:avLst/>
          </a:prstGeom>
        </p:spPr>
        <p:txBody>
          <a:bodyPr lIns="90000" rIns="90000" tIns="46800" bIns="46800"/>
          <a:p>
            <a:pPr algn="r">
              <a:lnSpc>
                <a:spcPct val="100000"/>
              </a:lnSpc>
            </a:pPr>
            <a:fld id="{CA7C222D-F41A-4DBF-9592-E8BBB46D2875}" type="slidenum">
              <a:rPr b="0" lang="ru-RU" sz="1000" spc="-1" strike="noStrike">
                <a:solidFill>
                  <a:srgbClr val="ffffff"/>
                </a:solidFill>
                <a:uFill>
                  <a:solidFill>
                    <a:srgbClr val="ffffff"/>
                  </a:solidFill>
                </a:uFill>
                <a:latin typeface="Tahoma"/>
              </a:rPr>
              <a:t>&lt;номер&gt;</a:t>
            </a:fld>
            <a:endParaRPr b="0" lang="ru-RU" sz="2400" spc="-1" strike="noStrike">
              <a:solidFill>
                <a:srgbClr val="ffffff"/>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382" name="CustomShape 1"/>
          <p:cNvSpPr/>
          <p:nvPr/>
        </p:nvSpPr>
        <p:spPr>
          <a:xfrm>
            <a:off x="3484080" y="954000"/>
            <a:ext cx="945720" cy="709560"/>
          </a:xfrm>
          <a:prstGeom prst="ellipse">
            <a:avLst/>
          </a:prstGeom>
          <a:gradFill>
            <a:gsLst>
              <a:gs pos="0">
                <a:srgbClr val="af273e"/>
              </a:gs>
              <a:gs pos="100000">
                <a:srgbClr val="000000"/>
              </a:gs>
            </a:gsLst>
            <a:path path="rect"/>
          </a:gradFill>
          <a:ln>
            <a:noFill/>
          </a:ln>
        </p:spPr>
        <p:style>
          <a:lnRef idx="0"/>
          <a:fillRef idx="0"/>
          <a:effectRef idx="0"/>
          <a:fontRef idx="minor"/>
        </p:style>
      </p:sp>
      <p:sp>
        <p:nvSpPr>
          <p:cNvPr id="383" name="CustomShape 2"/>
          <p:cNvSpPr/>
          <p:nvPr/>
        </p:nvSpPr>
        <p:spPr>
          <a:xfrm>
            <a:off x="3823920" y="1264320"/>
            <a:ext cx="227520" cy="133200"/>
          </a:xfrm>
          <a:prstGeom prst="ellipse">
            <a:avLst/>
          </a:prstGeom>
          <a:gradFill>
            <a:gsLst>
              <a:gs pos="0">
                <a:srgbClr val="ff8b17"/>
              </a:gs>
              <a:gs pos="100000">
                <a:srgbClr val="af273e"/>
              </a:gs>
            </a:gsLst>
            <a:path path="rect"/>
          </a:gradFill>
          <a:ln>
            <a:noFill/>
          </a:ln>
        </p:spPr>
        <p:style>
          <a:lnRef idx="0"/>
          <a:fillRef idx="0"/>
          <a:effectRef idx="0"/>
          <a:fontRef idx="minor"/>
        </p:style>
      </p:sp>
      <p:sp>
        <p:nvSpPr>
          <p:cNvPr id="384" name="CustomShape 3"/>
          <p:cNvSpPr/>
          <p:nvPr/>
        </p:nvSpPr>
        <p:spPr>
          <a:xfrm>
            <a:off x="3735720" y="1266120"/>
            <a:ext cx="3599280" cy="2652120"/>
          </a:xfrm>
          <a:prstGeom prst="ellipse">
            <a:avLst/>
          </a:prstGeom>
          <a:gradFill>
            <a:gsLst>
              <a:gs pos="0">
                <a:srgbClr val="af273e"/>
              </a:gs>
              <a:gs pos="100000">
                <a:srgbClr val="000000"/>
              </a:gs>
            </a:gsLst>
            <a:path path="rect"/>
          </a:gradFill>
          <a:ln>
            <a:noFill/>
          </a:ln>
        </p:spPr>
        <p:style>
          <a:lnRef idx="0"/>
          <a:fillRef idx="0"/>
          <a:effectRef idx="0"/>
          <a:fontRef idx="minor"/>
        </p:style>
      </p:sp>
      <p:sp>
        <p:nvSpPr>
          <p:cNvPr id="385" name="CustomShape 4"/>
          <p:cNvSpPr/>
          <p:nvPr/>
        </p:nvSpPr>
        <p:spPr>
          <a:xfrm>
            <a:off x="5110560" y="2236320"/>
            <a:ext cx="713880" cy="500400"/>
          </a:xfrm>
          <a:prstGeom prst="ellipse">
            <a:avLst/>
          </a:prstGeom>
          <a:gradFill>
            <a:gsLst>
              <a:gs pos="0">
                <a:srgbClr val="ffe103"/>
              </a:gs>
              <a:gs pos="100000">
                <a:srgbClr val="af273e"/>
              </a:gs>
            </a:gsLst>
            <a:path path="rect"/>
          </a:gradFill>
          <a:ln>
            <a:noFill/>
          </a:ln>
        </p:spPr>
        <p:style>
          <a:lnRef idx="0"/>
          <a:fillRef idx="0"/>
          <a:effectRef idx="0"/>
          <a:fontRef idx="minor"/>
        </p:style>
      </p:sp>
      <p:sp>
        <p:nvSpPr>
          <p:cNvPr id="386" name="CustomShape 5"/>
          <p:cNvSpPr/>
          <p:nvPr/>
        </p:nvSpPr>
        <p:spPr>
          <a:xfrm rot="2711400">
            <a:off x="5584680" y="3018960"/>
            <a:ext cx="2125440" cy="3844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387" name="CustomShape 6"/>
          <p:cNvSpPr/>
          <p:nvPr/>
        </p:nvSpPr>
        <p:spPr>
          <a:xfrm rot="2711400">
            <a:off x="7134120" y="4145400"/>
            <a:ext cx="1140480" cy="6040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388" name="CustomShape 7"/>
          <p:cNvSpPr/>
          <p:nvPr/>
        </p:nvSpPr>
        <p:spPr>
          <a:xfrm rot="2103600">
            <a:off x="5707440" y="2751840"/>
            <a:ext cx="2236680" cy="4276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389" name="CustomShape 8"/>
          <p:cNvSpPr/>
          <p:nvPr/>
        </p:nvSpPr>
        <p:spPr>
          <a:xfrm rot="2103600">
            <a:off x="7543080" y="3722040"/>
            <a:ext cx="1200600" cy="6717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390" name="CustomShape 9"/>
          <p:cNvSpPr/>
          <p:nvPr/>
        </p:nvSpPr>
        <p:spPr>
          <a:xfrm rot="1582800">
            <a:off x="5747760" y="2521080"/>
            <a:ext cx="2140560" cy="3744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391" name="CustomShape 10"/>
          <p:cNvSpPr/>
          <p:nvPr/>
        </p:nvSpPr>
        <p:spPr>
          <a:xfrm rot="1582800">
            <a:off x="7652520" y="3246120"/>
            <a:ext cx="1149120" cy="5868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392" name="CustomShape 11"/>
          <p:cNvSpPr/>
          <p:nvPr/>
        </p:nvSpPr>
        <p:spPr>
          <a:xfrm rot="1080000">
            <a:off x="5781240" y="2279520"/>
            <a:ext cx="2067480" cy="4129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393" name="CustomShape 12"/>
          <p:cNvSpPr/>
          <p:nvPr/>
        </p:nvSpPr>
        <p:spPr>
          <a:xfrm rot="1080000">
            <a:off x="7718400" y="2774160"/>
            <a:ext cx="1110600" cy="6483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394" name="CustomShape 13"/>
          <p:cNvSpPr/>
          <p:nvPr/>
        </p:nvSpPr>
        <p:spPr>
          <a:xfrm rot="463200">
            <a:off x="5823000" y="2005920"/>
            <a:ext cx="1904760" cy="3844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395" name="CustomShape 14"/>
          <p:cNvSpPr/>
          <p:nvPr/>
        </p:nvSpPr>
        <p:spPr>
          <a:xfrm rot="463200">
            <a:off x="7686720" y="2212920"/>
            <a:ext cx="1023480" cy="6026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396" name="CustomShape 15"/>
          <p:cNvSpPr/>
          <p:nvPr/>
        </p:nvSpPr>
        <p:spPr>
          <a:xfrm rot="21515400">
            <a:off x="5854320" y="1851120"/>
            <a:ext cx="1730880" cy="2700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397" name="CustomShape 16"/>
          <p:cNvSpPr/>
          <p:nvPr/>
        </p:nvSpPr>
        <p:spPr>
          <a:xfrm rot="21515400">
            <a:off x="7575480" y="1827000"/>
            <a:ext cx="929520" cy="4230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398" name="CustomShape 17"/>
          <p:cNvSpPr/>
          <p:nvPr/>
        </p:nvSpPr>
        <p:spPr>
          <a:xfrm rot="20797200">
            <a:off x="5798160" y="1653840"/>
            <a:ext cx="1520280" cy="264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399" name="CustomShape 18"/>
          <p:cNvSpPr/>
          <p:nvPr/>
        </p:nvSpPr>
        <p:spPr>
          <a:xfrm rot="20797200">
            <a:off x="7299000" y="1392480"/>
            <a:ext cx="816480" cy="4165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400" name="CustomShape 19"/>
          <p:cNvSpPr/>
          <p:nvPr/>
        </p:nvSpPr>
        <p:spPr>
          <a:xfrm flipH="1" rot="2711400">
            <a:off x="3254400" y="3170880"/>
            <a:ext cx="2125800" cy="3844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01" name="CustomShape 20"/>
          <p:cNvSpPr/>
          <p:nvPr/>
        </p:nvSpPr>
        <p:spPr>
          <a:xfrm flipH="1" rot="2711400">
            <a:off x="2692440" y="4296240"/>
            <a:ext cx="1140840" cy="6040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02" name="CustomShape 21"/>
          <p:cNvSpPr/>
          <p:nvPr/>
        </p:nvSpPr>
        <p:spPr>
          <a:xfrm flipH="1" rot="2103600">
            <a:off x="2969640" y="2970000"/>
            <a:ext cx="2236680" cy="4276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03" name="CustomShape 22"/>
          <p:cNvSpPr/>
          <p:nvPr/>
        </p:nvSpPr>
        <p:spPr>
          <a:xfrm flipH="1" rot="2103600">
            <a:off x="2169360" y="3939840"/>
            <a:ext cx="1200960" cy="6724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04" name="CustomShape 23"/>
          <p:cNvSpPr/>
          <p:nvPr/>
        </p:nvSpPr>
        <p:spPr>
          <a:xfrm flipH="1" rot="1582800">
            <a:off x="3023640" y="2739240"/>
            <a:ext cx="2140920" cy="3751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05" name="CustomShape 24"/>
          <p:cNvSpPr/>
          <p:nvPr/>
        </p:nvSpPr>
        <p:spPr>
          <a:xfrm flipH="1" rot="1582800">
            <a:off x="2111040" y="3464280"/>
            <a:ext cx="1149120" cy="5871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06" name="CustomShape 25"/>
          <p:cNvSpPr/>
          <p:nvPr/>
        </p:nvSpPr>
        <p:spPr>
          <a:xfrm flipH="1" rot="1080000">
            <a:off x="3063600" y="2497680"/>
            <a:ext cx="2067840" cy="4129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07" name="CustomShape 26"/>
          <p:cNvSpPr/>
          <p:nvPr/>
        </p:nvSpPr>
        <p:spPr>
          <a:xfrm flipH="1" rot="1080000">
            <a:off x="2083680" y="2991960"/>
            <a:ext cx="1110600" cy="6483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08" name="CustomShape 27"/>
          <p:cNvSpPr/>
          <p:nvPr/>
        </p:nvSpPr>
        <p:spPr>
          <a:xfrm flipH="1" rot="463200">
            <a:off x="3184560" y="2224080"/>
            <a:ext cx="1904760" cy="3848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09" name="CustomShape 28"/>
          <p:cNvSpPr/>
          <p:nvPr/>
        </p:nvSpPr>
        <p:spPr>
          <a:xfrm flipH="1" rot="463200">
            <a:off x="2201400" y="2431080"/>
            <a:ext cx="1023120" cy="6030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10" name="CustomShape 29"/>
          <p:cNvSpPr/>
          <p:nvPr/>
        </p:nvSpPr>
        <p:spPr>
          <a:xfrm flipH="1" rot="21515400">
            <a:off x="3327840" y="2069640"/>
            <a:ext cx="1730880" cy="2692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11" name="CustomShape 30"/>
          <p:cNvSpPr/>
          <p:nvPr/>
        </p:nvSpPr>
        <p:spPr>
          <a:xfrm flipH="1" rot="21515400">
            <a:off x="2408760" y="2044800"/>
            <a:ext cx="929520" cy="42300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12" name="CustomShape 31"/>
          <p:cNvSpPr/>
          <p:nvPr/>
        </p:nvSpPr>
        <p:spPr>
          <a:xfrm flipH="1" rot="20797200">
            <a:off x="3594240" y="1872360"/>
            <a:ext cx="1520280" cy="264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13" name="CustomShape 32"/>
          <p:cNvSpPr/>
          <p:nvPr/>
        </p:nvSpPr>
        <p:spPr>
          <a:xfrm flipH="1" rot="20797200">
            <a:off x="2797560" y="1611000"/>
            <a:ext cx="816120" cy="4165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14" name="CustomShape 33"/>
          <p:cNvSpPr/>
          <p:nvPr/>
        </p:nvSpPr>
        <p:spPr>
          <a:xfrm flipH="1" rot="20322000">
            <a:off x="3695760" y="1788480"/>
            <a:ext cx="1520280" cy="264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15" name="CustomShape 34"/>
          <p:cNvSpPr/>
          <p:nvPr/>
        </p:nvSpPr>
        <p:spPr>
          <a:xfrm flipH="1" rot="20322000">
            <a:off x="2934360" y="1370520"/>
            <a:ext cx="816480" cy="4165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16" name="CustomShape 35"/>
          <p:cNvSpPr/>
          <p:nvPr/>
        </p:nvSpPr>
        <p:spPr>
          <a:xfrm flipH="1" rot="19571400">
            <a:off x="3864960" y="1673640"/>
            <a:ext cx="1520280" cy="264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17" name="CustomShape 36"/>
          <p:cNvSpPr/>
          <p:nvPr/>
        </p:nvSpPr>
        <p:spPr>
          <a:xfrm flipH="1" rot="19571400">
            <a:off x="3207240" y="1022760"/>
            <a:ext cx="816120" cy="4168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18" name="CustomShape 37"/>
          <p:cNvSpPr/>
          <p:nvPr/>
        </p:nvSpPr>
        <p:spPr>
          <a:xfrm flipH="1" rot="18935400">
            <a:off x="4009680" y="1500840"/>
            <a:ext cx="1542600" cy="264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19" name="CustomShape 38"/>
          <p:cNvSpPr/>
          <p:nvPr/>
        </p:nvSpPr>
        <p:spPr>
          <a:xfrm flipH="1" rot="18935400">
            <a:off x="3464280" y="666720"/>
            <a:ext cx="828360" cy="4161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20" name="CustomShape 39"/>
          <p:cNvSpPr/>
          <p:nvPr/>
        </p:nvSpPr>
        <p:spPr>
          <a:xfrm flipH="1" rot="18126000">
            <a:off x="4336920" y="1443600"/>
            <a:ext cx="1356480" cy="264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21" name="CustomShape 40"/>
          <p:cNvSpPr/>
          <p:nvPr/>
        </p:nvSpPr>
        <p:spPr>
          <a:xfrm flipH="1" rot="18126000">
            <a:off x="4032360" y="546120"/>
            <a:ext cx="729000" cy="4168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22" name="CustomShape 41"/>
          <p:cNvSpPr/>
          <p:nvPr/>
        </p:nvSpPr>
        <p:spPr>
          <a:xfrm flipH="1" rot="17473200">
            <a:off x="4555080" y="1401840"/>
            <a:ext cx="1308240" cy="264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23" name="CustomShape 42"/>
          <p:cNvSpPr/>
          <p:nvPr/>
        </p:nvSpPr>
        <p:spPr>
          <a:xfrm flipH="1" rot="17473200">
            <a:off x="4417560" y="440280"/>
            <a:ext cx="702720" cy="4165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24" name="CustomShape 43"/>
          <p:cNvSpPr/>
          <p:nvPr/>
        </p:nvSpPr>
        <p:spPr>
          <a:xfrm rot="20274000">
            <a:off x="5655600" y="1523160"/>
            <a:ext cx="1519920" cy="264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425" name="CustomShape 44"/>
          <p:cNvSpPr/>
          <p:nvPr/>
        </p:nvSpPr>
        <p:spPr>
          <a:xfrm rot="20274000">
            <a:off x="7114320" y="1090800"/>
            <a:ext cx="816120" cy="4165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426" name="CustomShape 45"/>
          <p:cNvSpPr/>
          <p:nvPr/>
        </p:nvSpPr>
        <p:spPr>
          <a:xfrm rot="19678800">
            <a:off x="5483880" y="1429560"/>
            <a:ext cx="1519920" cy="2649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427" name="CustomShape 46"/>
          <p:cNvSpPr/>
          <p:nvPr/>
        </p:nvSpPr>
        <p:spPr>
          <a:xfrm rot="19678800">
            <a:off x="6863760" y="810720"/>
            <a:ext cx="816120" cy="4168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428" name="CustomShape 47"/>
          <p:cNvSpPr/>
          <p:nvPr/>
        </p:nvSpPr>
        <p:spPr>
          <a:xfrm flipH="1" rot="17021400">
            <a:off x="4766400" y="1466280"/>
            <a:ext cx="1266120" cy="17856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29" name="CustomShape 48"/>
          <p:cNvSpPr/>
          <p:nvPr/>
        </p:nvSpPr>
        <p:spPr>
          <a:xfrm flipH="1" rot="17021400">
            <a:off x="4794480" y="538560"/>
            <a:ext cx="680760" cy="2822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000000"/>
              </a:gs>
              <a:gs pos="100000">
                <a:srgbClr val="fe1f08"/>
              </a:gs>
            </a:gsLst>
            <a:lin ang="0"/>
          </a:gradFill>
          <a:ln>
            <a:noFill/>
          </a:ln>
        </p:spPr>
        <p:style>
          <a:lnRef idx="0"/>
          <a:fillRef idx="0"/>
          <a:effectRef idx="0"/>
          <a:fontRef idx="minor"/>
        </p:style>
      </p:sp>
      <p:sp>
        <p:nvSpPr>
          <p:cNvPr id="430" name="CustomShape 49"/>
          <p:cNvSpPr/>
          <p:nvPr/>
        </p:nvSpPr>
        <p:spPr>
          <a:xfrm rot="17742000">
            <a:off x="5086800" y="1418400"/>
            <a:ext cx="1309680" cy="22680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431" name="CustomShape 50"/>
          <p:cNvSpPr/>
          <p:nvPr/>
        </p:nvSpPr>
        <p:spPr>
          <a:xfrm rot="17742000">
            <a:off x="5888160" y="485280"/>
            <a:ext cx="702360" cy="3560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432" name="CustomShape 51"/>
          <p:cNvSpPr/>
          <p:nvPr/>
        </p:nvSpPr>
        <p:spPr>
          <a:xfrm rot="18822600">
            <a:off x="5247360" y="1389600"/>
            <a:ext cx="1424160" cy="3326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433" name="CustomShape 52"/>
          <p:cNvSpPr/>
          <p:nvPr/>
        </p:nvSpPr>
        <p:spPr>
          <a:xfrm rot="18822600">
            <a:off x="6404040" y="584280"/>
            <a:ext cx="764280" cy="5212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434" name="CustomShape 53"/>
          <p:cNvSpPr/>
          <p:nvPr/>
        </p:nvSpPr>
        <p:spPr>
          <a:xfrm rot="16696200">
            <a:off x="5007240" y="1445760"/>
            <a:ext cx="1175760" cy="1058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435" name="CustomShape 54"/>
          <p:cNvSpPr/>
          <p:nvPr/>
        </p:nvSpPr>
        <p:spPr>
          <a:xfrm rot="16696200">
            <a:off x="5442120" y="533880"/>
            <a:ext cx="631080" cy="1659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0"/>
          </a:gradFill>
          <a:ln>
            <a:noFill/>
          </a:ln>
        </p:spPr>
        <p:style>
          <a:lnRef idx="0"/>
          <a:fillRef idx="0"/>
          <a:effectRef idx="0"/>
          <a:fontRef idx="minor"/>
        </p:style>
      </p:sp>
      <p:sp>
        <p:nvSpPr>
          <p:cNvPr id="436" name="CustomShape 55"/>
          <p:cNvSpPr/>
          <p:nvPr/>
        </p:nvSpPr>
        <p:spPr>
          <a:xfrm flipH="1" rot="3264000">
            <a:off x="3420000" y="3314160"/>
            <a:ext cx="2125440" cy="3844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37" name="CustomShape 56"/>
          <p:cNvSpPr/>
          <p:nvPr/>
        </p:nvSpPr>
        <p:spPr>
          <a:xfrm flipH="1" rot="3264000">
            <a:off x="3069720" y="4592160"/>
            <a:ext cx="1140480" cy="6040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38" name="CustomShape 57"/>
          <p:cNvSpPr/>
          <p:nvPr/>
        </p:nvSpPr>
        <p:spPr>
          <a:xfrm flipH="1" rot="4056600">
            <a:off x="3737880" y="3440160"/>
            <a:ext cx="1966680" cy="3848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39" name="CustomShape 58"/>
          <p:cNvSpPr/>
          <p:nvPr/>
        </p:nvSpPr>
        <p:spPr>
          <a:xfrm flipH="1" rot="4056600">
            <a:off x="3743640" y="4745520"/>
            <a:ext cx="1055160" cy="6037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40" name="CustomShape 59"/>
          <p:cNvSpPr/>
          <p:nvPr/>
        </p:nvSpPr>
        <p:spPr>
          <a:xfrm flipH="1" rot="4729200">
            <a:off x="4087440" y="3489120"/>
            <a:ext cx="1886760" cy="3463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e1f08"/>
              </a:gs>
              <a:gs pos="100000">
                <a:srgbClr val="ffe103"/>
              </a:gs>
            </a:gsLst>
            <a:lin ang="0"/>
          </a:gradFill>
          <a:ln>
            <a:noFill/>
          </a:ln>
        </p:spPr>
        <p:style>
          <a:lnRef idx="0"/>
          <a:fillRef idx="0"/>
          <a:effectRef idx="0"/>
          <a:fontRef idx="minor"/>
        </p:style>
      </p:sp>
      <p:sp>
        <p:nvSpPr>
          <p:cNvPr id="441" name="CustomShape 60"/>
          <p:cNvSpPr/>
          <p:nvPr/>
        </p:nvSpPr>
        <p:spPr>
          <a:xfrm flipH="1" rot="4729200">
            <a:off x="4367520" y="4808880"/>
            <a:ext cx="1012320" cy="5443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42" name="CustomShape 61"/>
          <p:cNvSpPr/>
          <p:nvPr/>
        </p:nvSpPr>
        <p:spPr>
          <a:xfrm rot="3144000">
            <a:off x="5415840" y="3250080"/>
            <a:ext cx="2125800" cy="3844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443" name="CustomShape 62"/>
          <p:cNvSpPr/>
          <p:nvPr/>
        </p:nvSpPr>
        <p:spPr>
          <a:xfrm rot="3144000">
            <a:off x="6800760" y="4498200"/>
            <a:ext cx="1140480" cy="60408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44" name="CustomShape 63"/>
          <p:cNvSpPr/>
          <p:nvPr/>
        </p:nvSpPr>
        <p:spPr>
          <a:xfrm rot="3745200">
            <a:off x="5265360" y="3395880"/>
            <a:ext cx="2034360" cy="36864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445" name="CustomShape 64"/>
          <p:cNvSpPr/>
          <p:nvPr/>
        </p:nvSpPr>
        <p:spPr>
          <a:xfrm rot="3745200">
            <a:off x="6352200" y="4719240"/>
            <a:ext cx="1091160" cy="5781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46" name="CustomShape 65"/>
          <p:cNvSpPr/>
          <p:nvPr/>
        </p:nvSpPr>
        <p:spPr>
          <a:xfrm rot="4286400">
            <a:off x="5047200" y="3542760"/>
            <a:ext cx="1973880" cy="3031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447" name="CustomShape 66"/>
          <p:cNvSpPr/>
          <p:nvPr/>
        </p:nvSpPr>
        <p:spPr>
          <a:xfrm rot="4286400">
            <a:off x="5877360" y="4881600"/>
            <a:ext cx="1059120" cy="47592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48" name="CustomShape 67"/>
          <p:cNvSpPr/>
          <p:nvPr/>
        </p:nvSpPr>
        <p:spPr>
          <a:xfrm rot="4898400">
            <a:off x="4896000" y="3608280"/>
            <a:ext cx="1814040" cy="30312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0"/>
          </a:gradFill>
          <a:ln>
            <a:noFill/>
          </a:ln>
        </p:spPr>
        <p:style>
          <a:lnRef idx="0"/>
          <a:fillRef idx="0"/>
          <a:effectRef idx="0"/>
          <a:fontRef idx="minor"/>
        </p:style>
      </p:sp>
      <p:sp>
        <p:nvSpPr>
          <p:cNvPr id="449" name="CustomShape 68"/>
          <p:cNvSpPr/>
          <p:nvPr/>
        </p:nvSpPr>
        <p:spPr>
          <a:xfrm rot="4898400">
            <a:off x="5425200" y="4863960"/>
            <a:ext cx="974160" cy="47556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50" name="CustomShape 69"/>
          <p:cNvSpPr/>
          <p:nvPr/>
        </p:nvSpPr>
        <p:spPr>
          <a:xfrm rot="5755200">
            <a:off x="4531680" y="3664800"/>
            <a:ext cx="1771920" cy="231480"/>
          </a:xfrm>
          <a:custGeom>
            <a:avLst/>
            <a:gdLst/>
            <a:ahLst/>
            <a:rect l="l" t="t"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a:gsLst>
              <a:gs pos="0">
                <a:srgbClr val="ffe103"/>
              </a:gs>
              <a:gs pos="100000">
                <a:srgbClr val="fe1f08"/>
              </a:gs>
            </a:gsLst>
            <a:lin ang="5400000"/>
          </a:gradFill>
          <a:ln>
            <a:noFill/>
          </a:ln>
        </p:spPr>
        <p:style>
          <a:lnRef idx="0"/>
          <a:fillRef idx="0"/>
          <a:effectRef idx="0"/>
          <a:fontRef idx="minor"/>
        </p:style>
      </p:sp>
      <p:sp>
        <p:nvSpPr>
          <p:cNvPr id="451" name="CustomShape 70"/>
          <p:cNvSpPr/>
          <p:nvPr/>
        </p:nvSpPr>
        <p:spPr>
          <a:xfrm rot="5755200">
            <a:off x="4714920" y="4931640"/>
            <a:ext cx="950760" cy="363240"/>
          </a:xfrm>
          <a:custGeom>
            <a:avLst/>
            <a:gdLst/>
            <a:ahLst/>
            <a:rect l="l" t="t"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a:gsLst>
              <a:gs pos="0">
                <a:srgbClr val="fe1f08"/>
              </a:gs>
              <a:gs pos="100000">
                <a:srgbClr val="000000"/>
              </a:gs>
            </a:gsLst>
            <a:lin ang="5400000"/>
          </a:gradFill>
          <a:ln>
            <a:noFill/>
          </a:ln>
        </p:spPr>
        <p:style>
          <a:lnRef idx="0"/>
          <a:fillRef idx="0"/>
          <a:effectRef idx="0"/>
          <a:fontRef idx="minor"/>
        </p:style>
      </p:sp>
      <p:sp>
        <p:nvSpPr>
          <p:cNvPr id="452" name="CustomShape 71"/>
          <p:cNvSpPr/>
          <p:nvPr/>
        </p:nvSpPr>
        <p:spPr>
          <a:xfrm flipV="1">
            <a:off x="5741640" y="858240"/>
            <a:ext cx="3165480" cy="2522520"/>
          </a:xfrm>
          <a:custGeom>
            <a:avLst/>
            <a:gdLst/>
            <a:ahLst/>
            <a:rect l="l" t="t" r="r" b="b"/>
            <a:pathLst>
              <a:path w="36730" h="21600">
                <a:moveTo>
                  <a:pt x="36729" y="10451"/>
                </a:moveTo>
                <a:cubicBezTo>
                  <a:pt x="32926" y="17330"/>
                  <a:pt x="25686" y="21599"/>
                  <a:pt x="17826" y="21600"/>
                </a:cubicBezTo>
                <a:cubicBezTo>
                  <a:pt x="10696" y="21600"/>
                  <a:pt x="4025" y="18081"/>
                  <a:pt x="-1" y="12197"/>
                </a:cubicBezTo>
                <a:moveTo>
                  <a:pt x="36729" y="10451"/>
                </a:moveTo>
                <a:cubicBezTo>
                  <a:pt x="32926" y="17330"/>
                  <a:pt x="25686" y="21599"/>
                  <a:pt x="17826" y="21600"/>
                </a:cubicBezTo>
                <a:cubicBezTo>
                  <a:pt x="10696" y="21600"/>
                  <a:pt x="4025" y="18081"/>
                  <a:pt x="-1" y="12197"/>
                </a:cubicBezTo>
                <a:lnTo>
                  <a:pt x="17826" y="0"/>
                </a:lnTo>
                <a:close/>
              </a:path>
            </a:pathLst>
          </a:custGeom>
          <a:noFill/>
          <a:ln w="9360">
            <a:solidFill>
              <a:srgbClr val="ff8b17"/>
            </a:solidFill>
            <a:round/>
          </a:ln>
        </p:spPr>
        <p:style>
          <a:lnRef idx="0"/>
          <a:fillRef idx="0"/>
          <a:effectRef idx="0"/>
          <a:fontRef idx="minor"/>
        </p:style>
      </p:sp>
      <p:sp>
        <p:nvSpPr>
          <p:cNvPr id="453" name="CustomShape 72"/>
          <p:cNvSpPr/>
          <p:nvPr/>
        </p:nvSpPr>
        <p:spPr>
          <a:xfrm flipH="1">
            <a:off x="2561760" y="2270520"/>
            <a:ext cx="2485800" cy="2933280"/>
          </a:xfrm>
          <a:custGeom>
            <a:avLst/>
            <a:gdLst/>
            <a:ahLst/>
            <a:rect l="l" t="t" r="r" b="b"/>
            <a:pathLst>
              <a:path w="30474" h="22305">
                <a:moveTo>
                  <a:pt x="-1" y="1906"/>
                </a:moveTo>
                <a:cubicBezTo>
                  <a:pt x="2789" y="649"/>
                  <a:pt x="5813" y="-1"/>
                  <a:pt x="8873" y="0"/>
                </a:cubicBezTo>
                <a:cubicBezTo>
                  <a:pt x="20802" y="0"/>
                  <a:pt x="30473" y="9670"/>
                  <a:pt x="30473" y="21600"/>
                </a:cubicBezTo>
                <a:cubicBezTo>
                  <a:pt x="30473" y="21835"/>
                  <a:pt x="30469" y="22070"/>
                  <a:pt x="30461" y="22304"/>
                </a:cubicBezTo>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360">
            <a:solidFill>
              <a:srgbClr val="fe1f08"/>
            </a:solidFill>
            <a:round/>
          </a:ln>
        </p:spPr>
        <p:style>
          <a:lnRef idx="0"/>
          <a:fillRef idx="0"/>
          <a:effectRef idx="0"/>
          <a:fontRef idx="minor"/>
        </p:style>
      </p:sp>
      <p:sp>
        <p:nvSpPr>
          <p:cNvPr id="454" name="CustomShape 73"/>
          <p:cNvSpPr/>
          <p:nvPr/>
        </p:nvSpPr>
        <p:spPr>
          <a:xfrm>
            <a:off x="5819400" y="1752840"/>
            <a:ext cx="1758240" cy="2933280"/>
          </a:xfrm>
          <a:custGeom>
            <a:avLst/>
            <a:gdLst/>
            <a:ahLst/>
            <a:rect l="l" t="t" r="r" b="b"/>
            <a:pathLst>
              <a:path w="34813" h="22305">
                <a:moveTo>
                  <a:pt x="-1" y="4511"/>
                </a:moveTo>
                <a:cubicBezTo>
                  <a:pt x="3783" y="1586"/>
                  <a:pt x="8429" y="-1"/>
                  <a:pt x="13212" y="0"/>
                </a:cubicBezTo>
                <a:cubicBezTo>
                  <a:pt x="25141" y="0"/>
                  <a:pt x="34812" y="9670"/>
                  <a:pt x="34812" y="21600"/>
                </a:cubicBezTo>
                <a:cubicBezTo>
                  <a:pt x="34812" y="21835"/>
                  <a:pt x="34808" y="22070"/>
                  <a:pt x="34800" y="22304"/>
                </a:cubicBezTo>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360">
            <a:solidFill>
              <a:srgbClr val="ff8b17"/>
            </a:solidFill>
            <a:round/>
          </a:ln>
        </p:spPr>
        <p:style>
          <a:lnRef idx="0"/>
          <a:fillRef idx="0"/>
          <a:effectRef idx="0"/>
          <a:fontRef idx="minor"/>
        </p:style>
      </p:sp>
      <p:sp>
        <p:nvSpPr>
          <p:cNvPr id="455" name="CustomShape 74"/>
          <p:cNvSpPr/>
          <p:nvPr/>
        </p:nvSpPr>
        <p:spPr>
          <a:xfrm flipH="1">
            <a:off x="2175480" y="1298880"/>
            <a:ext cx="3132000" cy="2933280"/>
          </a:xfrm>
          <a:custGeom>
            <a:avLst/>
            <a:gdLst/>
            <a:ahLst/>
            <a:rect l="l" t="t" r="r" b="b"/>
            <a:pathLst>
              <a:path w="36830" h="22305">
                <a:moveTo>
                  <a:pt x="0" y="6283"/>
                </a:moveTo>
                <a:cubicBezTo>
                  <a:pt x="4047" y="2258"/>
                  <a:pt x="9522" y="-1"/>
                  <a:pt x="15230" y="0"/>
                </a:cubicBezTo>
                <a:cubicBezTo>
                  <a:pt x="27159" y="0"/>
                  <a:pt x="36830" y="9670"/>
                  <a:pt x="36830" y="21600"/>
                </a:cubicBezTo>
                <a:cubicBezTo>
                  <a:pt x="36830" y="21835"/>
                  <a:pt x="36826" y="22070"/>
                  <a:pt x="36818" y="22304"/>
                </a:cubicBezTo>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360">
            <a:solidFill>
              <a:srgbClr val="fe1f08"/>
            </a:solidFill>
            <a:round/>
          </a:ln>
        </p:spPr>
        <p:style>
          <a:lnRef idx="0"/>
          <a:fillRef idx="0"/>
          <a:effectRef idx="0"/>
          <a:fontRef idx="minor"/>
        </p:style>
      </p:sp>
      <p:sp>
        <p:nvSpPr>
          <p:cNvPr id="456" name="CustomShape 75"/>
          <p:cNvSpPr/>
          <p:nvPr/>
        </p:nvSpPr>
        <p:spPr>
          <a:xfrm flipH="1">
            <a:off x="3058560" y="682560"/>
            <a:ext cx="2280960" cy="2840760"/>
          </a:xfrm>
          <a:custGeom>
            <a:avLst/>
            <a:gdLst/>
            <a:ahLst/>
            <a:rect l="l" t="t" r="r" b="b"/>
            <a:pathLst>
              <a:path w="31882" h="21601">
                <a:moveTo>
                  <a:pt x="-1" y="10015"/>
                </a:moveTo>
                <a:cubicBezTo>
                  <a:pt x="3963" y="3778"/>
                  <a:pt x="10840" y="-1"/>
                  <a:pt x="18231" y="0"/>
                </a:cubicBezTo>
                <a:cubicBezTo>
                  <a:pt x="23204" y="0"/>
                  <a:pt x="28026" y="1716"/>
                  <a:pt x="31881" y="4859"/>
                </a:cubicBezTo>
                <a:moveTo>
                  <a:pt x="-1" y="10015"/>
                </a:moveTo>
                <a:cubicBezTo>
                  <a:pt x="3963" y="3778"/>
                  <a:pt x="10840" y="-1"/>
                  <a:pt x="18231" y="0"/>
                </a:cubicBezTo>
                <a:cubicBezTo>
                  <a:pt x="23204" y="0"/>
                  <a:pt x="28026" y="1716"/>
                  <a:pt x="31881" y="4859"/>
                </a:cubicBezTo>
                <a:lnTo>
                  <a:pt x="18231" y="21600"/>
                </a:lnTo>
                <a:close/>
              </a:path>
            </a:pathLst>
          </a:custGeom>
          <a:noFill/>
          <a:ln w="9360">
            <a:solidFill>
              <a:srgbClr val="ff8b17"/>
            </a:solidFill>
            <a:round/>
          </a:ln>
        </p:spPr>
        <p:style>
          <a:lnRef idx="0"/>
          <a:fillRef idx="0"/>
          <a:effectRef idx="0"/>
          <a:fontRef idx="minor"/>
        </p:style>
      </p:sp>
      <p:sp>
        <p:nvSpPr>
          <p:cNvPr id="457" name="CustomShape 76"/>
          <p:cNvSpPr/>
          <p:nvPr/>
        </p:nvSpPr>
        <p:spPr>
          <a:xfrm>
            <a:off x="5491080" y="1875960"/>
            <a:ext cx="941760" cy="2840760"/>
          </a:xfrm>
          <a:custGeom>
            <a:avLst/>
            <a:gdLst/>
            <a:ahLst/>
            <a:rect l="l" t="t" r="r" b="b"/>
            <a:pathLst>
              <a:path w="31146" h="21601">
                <a:moveTo>
                  <a:pt x="-1" y="4511"/>
                </a:moveTo>
                <a:cubicBezTo>
                  <a:pt x="3783" y="1586"/>
                  <a:pt x="8429" y="-1"/>
                  <a:pt x="13212" y="0"/>
                </a:cubicBezTo>
                <a:cubicBezTo>
                  <a:pt x="20409" y="0"/>
                  <a:pt x="27134" y="3585"/>
                  <a:pt x="31145" y="9561"/>
                </a:cubicBezTo>
                <a:moveTo>
                  <a:pt x="-1" y="4511"/>
                </a:moveTo>
                <a:cubicBezTo>
                  <a:pt x="3783" y="1586"/>
                  <a:pt x="8429" y="-1"/>
                  <a:pt x="13212" y="0"/>
                </a:cubicBezTo>
                <a:cubicBezTo>
                  <a:pt x="20409" y="0"/>
                  <a:pt x="27134" y="3585"/>
                  <a:pt x="31145" y="9561"/>
                </a:cubicBezTo>
                <a:lnTo>
                  <a:pt x="13212" y="21600"/>
                </a:lnTo>
                <a:close/>
              </a:path>
            </a:pathLst>
          </a:custGeom>
          <a:noFill/>
          <a:ln w="9360">
            <a:solidFill>
              <a:srgbClr val="ffe103"/>
            </a:solidFill>
            <a:round/>
          </a:ln>
        </p:spPr>
        <p:style>
          <a:lnRef idx="0"/>
          <a:fillRef idx="0"/>
          <a:effectRef idx="0"/>
          <a:fontRef idx="minor"/>
        </p:style>
      </p:sp>
      <p:sp>
        <p:nvSpPr>
          <p:cNvPr id="458" name="CustomShape 77"/>
          <p:cNvSpPr/>
          <p:nvPr/>
        </p:nvSpPr>
        <p:spPr>
          <a:xfrm flipH="1">
            <a:off x="4303080" y="836280"/>
            <a:ext cx="515160" cy="187920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459" name="CustomShape 78"/>
          <p:cNvSpPr/>
          <p:nvPr/>
        </p:nvSpPr>
        <p:spPr>
          <a:xfrm rot="20253000">
            <a:off x="6128280" y="2181240"/>
            <a:ext cx="544680" cy="103176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e103"/>
            </a:solidFill>
            <a:round/>
          </a:ln>
        </p:spPr>
        <p:style>
          <a:lnRef idx="0"/>
          <a:fillRef idx="0"/>
          <a:effectRef idx="0"/>
          <a:fontRef idx="minor"/>
        </p:style>
      </p:sp>
      <p:sp>
        <p:nvSpPr>
          <p:cNvPr id="460" name="CustomShape 79"/>
          <p:cNvSpPr/>
          <p:nvPr/>
        </p:nvSpPr>
        <p:spPr>
          <a:xfrm flipH="1">
            <a:off x="4470840" y="3236400"/>
            <a:ext cx="598320" cy="182412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8b17"/>
            </a:solidFill>
            <a:round/>
          </a:ln>
        </p:spPr>
        <p:style>
          <a:lnRef idx="0"/>
          <a:fillRef idx="0"/>
          <a:effectRef idx="0"/>
          <a:fontRef idx="minor"/>
        </p:style>
      </p:sp>
      <p:sp>
        <p:nvSpPr>
          <p:cNvPr id="461" name="CustomShape 80"/>
          <p:cNvSpPr/>
          <p:nvPr/>
        </p:nvSpPr>
        <p:spPr>
          <a:xfrm flipH="1">
            <a:off x="3385440" y="2581200"/>
            <a:ext cx="2617200" cy="2841480"/>
          </a:xfrm>
          <a:custGeom>
            <a:avLst/>
            <a:gdLst/>
            <a:ahLst/>
            <a:rect l="l" t="t" r="r" b="b"/>
            <a:pathLst>
              <a:path w="21600" h="21601">
                <a:moveTo>
                  <a:pt x="5466" y="0"/>
                </a:moveTo>
                <a:cubicBezTo>
                  <a:pt x="14970" y="2486"/>
                  <a:pt x="21600" y="11073"/>
                  <a:pt x="21600" y="20897"/>
                </a:cubicBezTo>
                <a:cubicBezTo>
                  <a:pt x="21600" y="21132"/>
                  <a:pt x="21596" y="21367"/>
                  <a:pt x="21588" y="21601"/>
                </a:cubicBezTo>
                <a:moveTo>
                  <a:pt x="5466" y="0"/>
                </a:moveTo>
                <a:cubicBezTo>
                  <a:pt x="14970" y="2486"/>
                  <a:pt x="21600" y="11073"/>
                  <a:pt x="21600" y="20897"/>
                </a:cubicBezTo>
                <a:cubicBezTo>
                  <a:pt x="21600" y="21132"/>
                  <a:pt x="21596" y="21367"/>
                  <a:pt x="21588" y="21601"/>
                </a:cubicBezTo>
                <a:lnTo>
                  <a:pt x="0" y="20897"/>
                </a:lnTo>
                <a:close/>
              </a:path>
            </a:pathLst>
          </a:custGeom>
          <a:noFill/>
          <a:ln w="9360">
            <a:solidFill>
              <a:srgbClr val="fe1f08"/>
            </a:solidFill>
            <a:round/>
          </a:ln>
        </p:spPr>
        <p:style>
          <a:lnRef idx="0"/>
          <a:fillRef idx="0"/>
          <a:effectRef idx="0"/>
          <a:fontRef idx="minor"/>
        </p:style>
      </p:sp>
      <p:sp>
        <p:nvSpPr>
          <p:cNvPr id="462" name="CustomShape 81"/>
          <p:cNvSpPr/>
          <p:nvPr/>
        </p:nvSpPr>
        <p:spPr>
          <a:xfrm flipH="1">
            <a:off x="3646800" y="2123640"/>
            <a:ext cx="1534320" cy="2934000"/>
          </a:xfrm>
          <a:custGeom>
            <a:avLst/>
            <a:gdLst/>
            <a:ahLst/>
            <a:rect l="l" t="t" r="r" b="b"/>
            <a:pathLst>
              <a:path w="28940" h="22305">
                <a:moveTo>
                  <a:pt x="0" y="1285"/>
                </a:moveTo>
                <a:cubicBezTo>
                  <a:pt x="2353" y="434"/>
                  <a:pt x="4837" y="-1"/>
                  <a:pt x="7340" y="0"/>
                </a:cubicBezTo>
                <a:cubicBezTo>
                  <a:pt x="19269" y="0"/>
                  <a:pt x="28940" y="9670"/>
                  <a:pt x="28940" y="21600"/>
                </a:cubicBezTo>
                <a:cubicBezTo>
                  <a:pt x="28940" y="21835"/>
                  <a:pt x="28936" y="22070"/>
                  <a:pt x="28928" y="22304"/>
                </a:cubicBezTo>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360">
            <a:solidFill>
              <a:srgbClr val="ff8b17"/>
            </a:solidFill>
            <a:round/>
          </a:ln>
        </p:spPr>
        <p:style>
          <a:lnRef idx="0"/>
          <a:fillRef idx="0"/>
          <a:effectRef idx="0"/>
          <a:fontRef idx="minor"/>
        </p:style>
      </p:sp>
      <p:sp>
        <p:nvSpPr>
          <p:cNvPr id="463" name="CustomShape 82"/>
          <p:cNvSpPr/>
          <p:nvPr/>
        </p:nvSpPr>
        <p:spPr>
          <a:xfrm flipH="1">
            <a:off x="2343600" y="1739160"/>
            <a:ext cx="2930760" cy="2933640"/>
          </a:xfrm>
          <a:custGeom>
            <a:avLst/>
            <a:gdLst/>
            <a:ahLst/>
            <a:rect l="l" t="t" r="r" b="b"/>
            <a:pathLst>
              <a:path w="34455" h="22305">
                <a:moveTo>
                  <a:pt x="0" y="4241"/>
                </a:moveTo>
                <a:cubicBezTo>
                  <a:pt x="3720" y="1486"/>
                  <a:pt x="8226" y="-1"/>
                  <a:pt x="12855" y="0"/>
                </a:cubicBezTo>
                <a:cubicBezTo>
                  <a:pt x="24784" y="0"/>
                  <a:pt x="34455" y="9670"/>
                  <a:pt x="34455" y="21600"/>
                </a:cubicBezTo>
                <a:cubicBezTo>
                  <a:pt x="34455" y="21835"/>
                  <a:pt x="34451" y="22070"/>
                  <a:pt x="34443" y="22304"/>
                </a:cubicBezTo>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360">
            <a:solidFill>
              <a:srgbClr val="fe1f08"/>
            </a:solidFill>
            <a:round/>
          </a:ln>
        </p:spPr>
        <p:style>
          <a:lnRef idx="0"/>
          <a:fillRef idx="0"/>
          <a:effectRef idx="0"/>
          <a:fontRef idx="minor"/>
        </p:style>
      </p:sp>
      <p:sp>
        <p:nvSpPr>
          <p:cNvPr id="464" name="CustomShape 83"/>
          <p:cNvSpPr/>
          <p:nvPr/>
        </p:nvSpPr>
        <p:spPr>
          <a:xfrm>
            <a:off x="5588640" y="2152080"/>
            <a:ext cx="469800" cy="2934000"/>
          </a:xfrm>
          <a:custGeom>
            <a:avLst/>
            <a:gdLst/>
            <a:ahLst/>
            <a:rect l="l" t="t" r="r" b="b"/>
            <a:pathLst>
              <a:path w="34813" h="22305">
                <a:moveTo>
                  <a:pt x="-1" y="4511"/>
                </a:moveTo>
                <a:cubicBezTo>
                  <a:pt x="3783" y="1586"/>
                  <a:pt x="8429" y="-1"/>
                  <a:pt x="13212" y="0"/>
                </a:cubicBezTo>
                <a:cubicBezTo>
                  <a:pt x="25141" y="0"/>
                  <a:pt x="34812" y="9670"/>
                  <a:pt x="34812" y="21600"/>
                </a:cubicBezTo>
                <a:cubicBezTo>
                  <a:pt x="34812" y="21835"/>
                  <a:pt x="34808" y="22070"/>
                  <a:pt x="34800" y="22304"/>
                </a:cubicBezTo>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360">
            <a:solidFill>
              <a:srgbClr val="ff8b17"/>
            </a:solidFill>
            <a:round/>
          </a:ln>
        </p:spPr>
        <p:style>
          <a:lnRef idx="0"/>
          <a:fillRef idx="0"/>
          <a:effectRef idx="0"/>
          <a:fontRef idx="minor"/>
        </p:style>
      </p:sp>
      <p:sp>
        <p:nvSpPr>
          <p:cNvPr id="465" name="CustomShape 84"/>
          <p:cNvSpPr/>
          <p:nvPr/>
        </p:nvSpPr>
        <p:spPr>
          <a:xfrm>
            <a:off x="5711760" y="2138400"/>
            <a:ext cx="1238040" cy="2934000"/>
          </a:xfrm>
          <a:custGeom>
            <a:avLst/>
            <a:gdLst/>
            <a:ahLst/>
            <a:rect l="l" t="t" r="r" b="b"/>
            <a:pathLst>
              <a:path w="34813" h="22305">
                <a:moveTo>
                  <a:pt x="-1" y="4511"/>
                </a:moveTo>
                <a:cubicBezTo>
                  <a:pt x="3783" y="1586"/>
                  <a:pt x="8429" y="-1"/>
                  <a:pt x="13212" y="0"/>
                </a:cubicBezTo>
                <a:cubicBezTo>
                  <a:pt x="25141" y="0"/>
                  <a:pt x="34812" y="9670"/>
                  <a:pt x="34812" y="21600"/>
                </a:cubicBezTo>
                <a:cubicBezTo>
                  <a:pt x="34812" y="21835"/>
                  <a:pt x="34808" y="22070"/>
                  <a:pt x="34800" y="22304"/>
                </a:cubicBezTo>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360">
            <a:solidFill>
              <a:srgbClr val="fe1f08"/>
            </a:solidFill>
            <a:round/>
          </a:ln>
        </p:spPr>
        <p:style>
          <a:lnRef idx="0"/>
          <a:fillRef idx="0"/>
          <a:effectRef idx="0"/>
          <a:fontRef idx="minor"/>
        </p:style>
      </p:sp>
      <p:sp>
        <p:nvSpPr>
          <p:cNvPr id="466" name="CustomShape 85"/>
          <p:cNvSpPr/>
          <p:nvPr/>
        </p:nvSpPr>
        <p:spPr>
          <a:xfrm>
            <a:off x="6157080" y="3548520"/>
            <a:ext cx="598320" cy="182412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8b17"/>
            </a:solidFill>
            <a:round/>
          </a:ln>
        </p:spPr>
        <p:style>
          <a:lnRef idx="0"/>
          <a:fillRef idx="0"/>
          <a:effectRef idx="0"/>
          <a:fontRef idx="minor"/>
        </p:style>
      </p:sp>
      <p:sp>
        <p:nvSpPr>
          <p:cNvPr id="467" name="CustomShape 86"/>
          <p:cNvSpPr/>
          <p:nvPr/>
        </p:nvSpPr>
        <p:spPr>
          <a:xfrm flipV="1" rot="1939200">
            <a:off x="5225400" y="2949840"/>
            <a:ext cx="544680" cy="103212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e103"/>
            </a:solidFill>
            <a:round/>
          </a:ln>
        </p:spPr>
        <p:style>
          <a:lnRef idx="0"/>
          <a:fillRef idx="0"/>
          <a:effectRef idx="0"/>
          <a:fontRef idx="minor"/>
        </p:style>
      </p:sp>
      <p:sp>
        <p:nvSpPr>
          <p:cNvPr id="468" name="CustomShape 87"/>
          <p:cNvSpPr/>
          <p:nvPr/>
        </p:nvSpPr>
        <p:spPr>
          <a:xfrm flipH="1">
            <a:off x="2688120" y="3386880"/>
            <a:ext cx="1338480" cy="187920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469" name="CustomShape 88"/>
          <p:cNvSpPr/>
          <p:nvPr/>
        </p:nvSpPr>
        <p:spPr>
          <a:xfrm flipH="1">
            <a:off x="3318840" y="1400040"/>
            <a:ext cx="858240" cy="187920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470" name="CustomShape 89"/>
          <p:cNvSpPr/>
          <p:nvPr/>
        </p:nvSpPr>
        <p:spPr>
          <a:xfrm>
            <a:off x="7513920" y="3110400"/>
            <a:ext cx="1242000" cy="197460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8b17"/>
            </a:solidFill>
            <a:round/>
          </a:ln>
        </p:spPr>
        <p:style>
          <a:lnRef idx="0"/>
          <a:fillRef idx="0"/>
          <a:effectRef idx="0"/>
          <a:fontRef idx="minor"/>
        </p:style>
      </p:sp>
      <p:sp>
        <p:nvSpPr>
          <p:cNvPr id="471" name="CustomShape 90"/>
          <p:cNvSpPr/>
          <p:nvPr/>
        </p:nvSpPr>
        <p:spPr>
          <a:xfrm>
            <a:off x="6868800" y="2111400"/>
            <a:ext cx="1872360" cy="131580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472" name="CustomShape 91"/>
          <p:cNvSpPr/>
          <p:nvPr/>
        </p:nvSpPr>
        <p:spPr>
          <a:xfrm>
            <a:off x="6937920" y="714240"/>
            <a:ext cx="817560" cy="176868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e1f08"/>
            </a:solidFill>
            <a:round/>
          </a:ln>
        </p:spPr>
        <p:style>
          <a:lnRef idx="0"/>
          <a:fillRef idx="0"/>
          <a:effectRef idx="0"/>
          <a:fontRef idx="minor"/>
        </p:style>
      </p:sp>
      <p:sp>
        <p:nvSpPr>
          <p:cNvPr id="473" name="CustomShape 92"/>
          <p:cNvSpPr/>
          <p:nvPr/>
        </p:nvSpPr>
        <p:spPr>
          <a:xfrm flipH="1" rot="20253000">
            <a:off x="4184640" y="2156040"/>
            <a:ext cx="545040" cy="1032120"/>
          </a:xfrm>
          <a:custGeom>
            <a:avLst/>
            <a:gdLst/>
            <a:ahLst/>
            <a:rect l="l" t="t"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360">
            <a:solidFill>
              <a:srgbClr val="ffe103"/>
            </a:solidFill>
            <a:round/>
          </a:ln>
        </p:spPr>
        <p:style>
          <a:lnRef idx="0"/>
          <a:fillRef idx="0"/>
          <a:effectRef idx="0"/>
          <a:fontRef idx="minor"/>
        </p:style>
      </p:sp>
      <p:sp>
        <p:nvSpPr>
          <p:cNvPr id="474" name="PlaceHolder 93"/>
          <p:cNvSpPr>
            <a:spLocks noGrp="1"/>
          </p:cNvSpPr>
          <p:nvPr>
            <p:ph type="title"/>
          </p:nvPr>
        </p:nvSpPr>
        <p:spPr>
          <a:xfrm>
            <a:off x="685800" y="301320"/>
            <a:ext cx="7772400" cy="1461960"/>
          </a:xfrm>
          <a:prstGeom prst="rect">
            <a:avLst/>
          </a:prstGeom>
        </p:spPr>
        <p:txBody>
          <a:bodyPr lIns="90000" rIns="90000" tIns="46800" bIns="46800" anchor="ctr"/>
          <a:p>
            <a:r>
              <a:rPr b="0" lang="ru-RU" sz="4400" spc="-1" strike="noStrike">
                <a:solidFill>
                  <a:srgbClr val="ffffff"/>
                </a:solidFill>
                <a:uFill>
                  <a:solidFill>
                    <a:srgbClr val="ffffff"/>
                  </a:solidFill>
                </a:uFill>
                <a:latin typeface="Arial Black"/>
              </a:rPr>
              <a:t>Для правки текста заголовка щёлкните мышью</a:t>
            </a:r>
            <a:endParaRPr b="0" lang="ru-RU" sz="4400" spc="-1" strike="noStrike">
              <a:solidFill>
                <a:srgbClr val="ffffff"/>
              </a:solidFill>
              <a:uFill>
                <a:solidFill>
                  <a:srgbClr val="ffffff"/>
                </a:solidFill>
              </a:uFill>
              <a:latin typeface="Arial Black"/>
            </a:endParaRPr>
          </a:p>
        </p:txBody>
      </p:sp>
      <p:sp>
        <p:nvSpPr>
          <p:cNvPr id="475" name="PlaceHolder 94"/>
          <p:cNvSpPr>
            <a:spLocks noGrp="1"/>
          </p:cNvSpPr>
          <p:nvPr>
            <p:ph type="body"/>
          </p:nvPr>
        </p:nvSpPr>
        <p:spPr>
          <a:xfrm>
            <a:off x="685800" y="1981080"/>
            <a:ext cx="7772400" cy="4114800"/>
          </a:xfrm>
          <a:prstGeom prst="rect">
            <a:avLst/>
          </a:prstGeom>
        </p:spPr>
        <p:txBody>
          <a:bodyPr lIns="90000" rIns="90000" tIns="46800" bIns="46800"/>
          <a:p>
            <a:pPr marL="342720" indent="-342720">
              <a:buClr>
                <a:srgbClr val="ff3399"/>
              </a:buClr>
              <a:buFont typeface="Arial Black"/>
              <a:buChar char="•"/>
            </a:pPr>
            <a:r>
              <a:rPr b="0" lang="ru-RU" sz="3200" spc="-1" strike="noStrike">
                <a:solidFill>
                  <a:srgbClr val="ffcc00"/>
                </a:solidFill>
                <a:uFill>
                  <a:solidFill>
                    <a:srgbClr val="ffffff"/>
                  </a:solidFill>
                </a:uFill>
                <a:latin typeface="Arial Black"/>
              </a:rPr>
              <a:t>Для правки структуры щёлкните мышью</a:t>
            </a:r>
            <a:endParaRPr b="0" lang="ru-RU" sz="3200" spc="-1" strike="noStrike">
              <a:solidFill>
                <a:srgbClr val="ffcc00"/>
              </a:solidFill>
              <a:uFill>
                <a:solidFill>
                  <a:srgbClr val="ffffff"/>
                </a:solidFill>
              </a:uFill>
              <a:latin typeface="Arial Black"/>
            </a:endParaRPr>
          </a:p>
          <a:p>
            <a:pPr lvl="1" marL="742680" indent="-285480">
              <a:buClr>
                <a:srgbClr val="fe1f08"/>
              </a:buClr>
              <a:buFont typeface="Arial Black"/>
              <a:buChar char="•"/>
            </a:pPr>
            <a:r>
              <a:rPr b="0" lang="ru-RU" sz="2800" spc="-1" strike="noStrike">
                <a:solidFill>
                  <a:srgbClr val="ffcc00"/>
                </a:solidFill>
                <a:uFill>
                  <a:solidFill>
                    <a:srgbClr val="ffffff"/>
                  </a:solidFill>
                </a:uFill>
                <a:latin typeface="Arial Black"/>
              </a:rPr>
              <a:t>Второй уровень структуры</a:t>
            </a:r>
            <a:endParaRPr b="0" lang="ru-RU" sz="2800" spc="-1" strike="noStrike">
              <a:solidFill>
                <a:srgbClr val="ffcc00"/>
              </a:solidFill>
              <a:uFill>
                <a:solidFill>
                  <a:srgbClr val="ffffff"/>
                </a:solidFill>
              </a:uFill>
              <a:latin typeface="Arial Black"/>
            </a:endParaRPr>
          </a:p>
          <a:p>
            <a:pPr lvl="2" marL="1143000" indent="-228600">
              <a:buClr>
                <a:srgbClr val="ffcc00"/>
              </a:buClr>
              <a:buFont typeface="Arial Black"/>
              <a:buChar char="•"/>
            </a:pPr>
            <a:r>
              <a:rPr b="0" lang="ru-RU" sz="2400" spc="-1" strike="noStrike">
                <a:solidFill>
                  <a:srgbClr val="ffcc00"/>
                </a:solidFill>
                <a:uFill>
                  <a:solidFill>
                    <a:srgbClr val="ffffff"/>
                  </a:solidFill>
                </a:uFill>
                <a:latin typeface="Arial Black"/>
              </a:rPr>
              <a:t>Третий уровень структуры</a:t>
            </a:r>
            <a:endParaRPr b="0" lang="ru-RU" sz="2400" spc="-1" strike="noStrike">
              <a:solidFill>
                <a:srgbClr val="ffcc00"/>
              </a:solidFill>
              <a:uFill>
                <a:solidFill>
                  <a:srgbClr val="ffffff"/>
                </a:solidFill>
              </a:uFill>
              <a:latin typeface="Arial Black"/>
            </a:endParaRPr>
          </a:p>
          <a:p>
            <a:pPr lvl="3" marL="1600200" indent="-228600">
              <a:buClr>
                <a:srgbClr val="ffcc00"/>
              </a:buClr>
              <a:buFont typeface="Times New Roman"/>
              <a:buChar char="−"/>
            </a:pPr>
            <a:r>
              <a:rPr b="0" lang="ru-RU" sz="2000" spc="-1" strike="noStrike">
                <a:solidFill>
                  <a:srgbClr val="ffcc00"/>
                </a:solidFill>
                <a:uFill>
                  <a:solidFill>
                    <a:srgbClr val="ffffff"/>
                  </a:solidFill>
                </a:uFill>
                <a:latin typeface="Arial Black"/>
              </a:rPr>
              <a:t>Четвёртый уровень структуры</a:t>
            </a:r>
            <a:endParaRPr b="0" lang="ru-RU" sz="2000" spc="-1" strike="noStrike">
              <a:solidFill>
                <a:srgbClr val="ffcc00"/>
              </a:solidFill>
              <a:uFill>
                <a:solidFill>
                  <a:srgbClr val="ffffff"/>
                </a:solidFill>
              </a:uFill>
              <a:latin typeface="Arial Black"/>
            </a:endParaRPr>
          </a:p>
          <a:p>
            <a:pPr lvl="4" marL="2057400" indent="-228600">
              <a:buClr>
                <a:srgbClr val="ffcc00"/>
              </a:buClr>
              <a:buFont typeface="Times New Roman"/>
              <a:buChar char="–"/>
            </a:pPr>
            <a:r>
              <a:rPr b="0" lang="ru-RU" sz="2000" spc="-1" strike="noStrike">
                <a:solidFill>
                  <a:srgbClr val="ffcc00"/>
                </a:solidFill>
                <a:uFill>
                  <a:solidFill>
                    <a:srgbClr val="ffffff"/>
                  </a:solidFill>
                </a:uFill>
                <a:latin typeface="Arial Black"/>
              </a:rPr>
              <a:t>Пятый уровень структуры</a:t>
            </a:r>
            <a:endParaRPr b="0" lang="ru-RU" sz="2000" spc="-1" strike="noStrike">
              <a:solidFill>
                <a:srgbClr val="ffcc00"/>
              </a:solidFill>
              <a:uFill>
                <a:solidFill>
                  <a:srgbClr val="ffffff"/>
                </a:solidFill>
              </a:uFill>
              <a:latin typeface="Arial Black"/>
            </a:endParaRPr>
          </a:p>
          <a:p>
            <a:pPr lvl="5" marL="2057400" indent="-228600">
              <a:buClr>
                <a:srgbClr val="ffcc00"/>
              </a:buClr>
              <a:buFont typeface="Times New Roman"/>
              <a:buChar char="–"/>
            </a:pPr>
            <a:r>
              <a:rPr b="0" lang="ru-RU" sz="2000" spc="-1" strike="noStrike">
                <a:solidFill>
                  <a:srgbClr val="ffcc00"/>
                </a:solidFill>
                <a:uFill>
                  <a:solidFill>
                    <a:srgbClr val="ffffff"/>
                  </a:solidFill>
                </a:uFill>
                <a:latin typeface="Arial Black"/>
              </a:rPr>
              <a:t>Шестой уровень структуры</a:t>
            </a:r>
            <a:endParaRPr b="0" lang="ru-RU" sz="2000" spc="-1" strike="noStrike">
              <a:solidFill>
                <a:srgbClr val="ffcc00"/>
              </a:solidFill>
              <a:uFill>
                <a:solidFill>
                  <a:srgbClr val="ffffff"/>
                </a:solidFill>
              </a:uFill>
              <a:latin typeface="Arial Black"/>
            </a:endParaRPr>
          </a:p>
          <a:p>
            <a:pPr lvl="6" marL="2057400" indent="-228600">
              <a:buClr>
                <a:srgbClr val="ffcc00"/>
              </a:buClr>
              <a:buFont typeface="Times New Roman"/>
              <a:buChar char="–"/>
            </a:pPr>
            <a:r>
              <a:rPr b="0" lang="ru-RU" sz="2000" spc="-1" strike="noStrike">
                <a:solidFill>
                  <a:srgbClr val="ffcc00"/>
                </a:solidFill>
                <a:uFill>
                  <a:solidFill>
                    <a:srgbClr val="ffffff"/>
                  </a:solidFill>
                </a:uFill>
                <a:latin typeface="Arial Black"/>
              </a:rPr>
              <a:t>Седьмой уровень структуры</a:t>
            </a:r>
            <a:endParaRPr b="0" lang="ru-RU" sz="2000" spc="-1" strike="noStrike">
              <a:solidFill>
                <a:srgbClr val="ffcc00"/>
              </a:solidFill>
              <a:uFill>
                <a:solidFill>
                  <a:srgbClr val="ffffff"/>
                </a:solidFill>
              </a:uFill>
              <a:latin typeface="Arial Black"/>
            </a:endParaRPr>
          </a:p>
        </p:txBody>
      </p:sp>
      <p:sp>
        <p:nvSpPr>
          <p:cNvPr id="476" name="PlaceHolder 95"/>
          <p:cNvSpPr>
            <a:spLocks noGrp="1"/>
          </p:cNvSpPr>
          <p:nvPr>
            <p:ph type="dt"/>
          </p:nvPr>
        </p:nvSpPr>
        <p:spPr>
          <a:xfrm>
            <a:off x="685800" y="6248520"/>
            <a:ext cx="1905120" cy="457200"/>
          </a:xfrm>
          <a:prstGeom prst="rect">
            <a:avLst/>
          </a:prstGeom>
        </p:spPr>
        <p:txBody>
          <a:bodyPr lIns="90000" rIns="90000" tIns="46800" bIns="46800"/>
          <a:p>
            <a:pPr>
              <a:lnSpc>
                <a:spcPct val="100000"/>
              </a:lnSpc>
            </a:pPr>
            <a:r>
              <a:rPr b="0" lang="ru-RU" sz="1400" spc="-1" strike="noStrike">
                <a:solidFill>
                  <a:srgbClr val="ffffff"/>
                </a:solidFill>
                <a:uFill>
                  <a:solidFill>
                    <a:srgbClr val="ffffff"/>
                  </a:solidFill>
                </a:uFill>
                <a:latin typeface="Arial Black"/>
              </a:rPr>
              <a:t>&lt;дата/время&gt;</a:t>
            </a:r>
            <a:endParaRPr b="0" lang="ru-RU" sz="2400" spc="-1" strike="noStrike">
              <a:solidFill>
                <a:srgbClr val="ffffff"/>
              </a:solidFill>
              <a:uFill>
                <a:solidFill>
                  <a:srgbClr val="ffffff"/>
                </a:solidFill>
              </a:uFill>
              <a:latin typeface="Times New Roman"/>
            </a:endParaRPr>
          </a:p>
        </p:txBody>
      </p:sp>
      <p:sp>
        <p:nvSpPr>
          <p:cNvPr id="477" name="PlaceHolder 96"/>
          <p:cNvSpPr>
            <a:spLocks noGrp="1"/>
          </p:cNvSpPr>
          <p:nvPr>
            <p:ph type="ftr"/>
          </p:nvPr>
        </p:nvSpPr>
        <p:spPr>
          <a:xfrm>
            <a:off x="3124080" y="6248520"/>
            <a:ext cx="2895840" cy="457200"/>
          </a:xfrm>
          <a:prstGeom prst="rect">
            <a:avLst/>
          </a:prstGeom>
        </p:spPr>
        <p:txBody>
          <a:bodyPr lIns="90000" rIns="90000" tIns="46800" bIns="46800"/>
          <a:p>
            <a:pPr algn="ctr">
              <a:lnSpc>
                <a:spcPct val="100000"/>
              </a:lnSpc>
            </a:pPr>
            <a:r>
              <a:rPr b="0" lang="ru-RU" sz="1400" spc="-1" strike="noStrike">
                <a:solidFill>
                  <a:srgbClr val="ffffff"/>
                </a:solidFill>
                <a:uFill>
                  <a:solidFill>
                    <a:srgbClr val="ffffff"/>
                  </a:solidFill>
                </a:uFill>
                <a:latin typeface="Arial Black"/>
              </a:rPr>
              <a:t> </a:t>
            </a:r>
            <a:endParaRPr b="0" lang="ru-RU" sz="2400" spc="-1" strike="noStrike">
              <a:solidFill>
                <a:srgbClr val="ffffff"/>
              </a:solidFill>
              <a:uFill>
                <a:solidFill>
                  <a:srgbClr val="ffffff"/>
                </a:solidFill>
              </a:uFill>
              <a:latin typeface="Times New Roman"/>
            </a:endParaRPr>
          </a:p>
        </p:txBody>
      </p:sp>
      <p:sp>
        <p:nvSpPr>
          <p:cNvPr id="478" name="PlaceHolder 97"/>
          <p:cNvSpPr>
            <a:spLocks noGrp="1"/>
          </p:cNvSpPr>
          <p:nvPr>
            <p:ph type="sldNum"/>
          </p:nvPr>
        </p:nvSpPr>
        <p:spPr>
          <a:xfrm>
            <a:off x="6553080" y="6248520"/>
            <a:ext cx="1905120" cy="457200"/>
          </a:xfrm>
          <a:prstGeom prst="rect">
            <a:avLst/>
          </a:prstGeom>
        </p:spPr>
        <p:txBody>
          <a:bodyPr lIns="90000" rIns="90000" tIns="46800" bIns="46800"/>
          <a:p>
            <a:pPr algn="r">
              <a:lnSpc>
                <a:spcPct val="100000"/>
              </a:lnSpc>
            </a:pPr>
            <a:fld id="{7AAA4A1C-8966-4059-8B29-FA6E14EA103F}" type="slidenum">
              <a:rPr b="0" lang="ru-RU" sz="1400" spc="-1" strike="noStrike">
                <a:solidFill>
                  <a:srgbClr val="ffffff"/>
                </a:solidFill>
                <a:uFill>
                  <a:solidFill>
                    <a:srgbClr val="ffffff"/>
                  </a:solidFill>
                </a:uFill>
                <a:latin typeface="Arial Black"/>
              </a:rPr>
              <a:t>&lt;номер&gt;</a:t>
            </a:fld>
            <a:endParaRPr b="0" lang="ru-RU" sz="2400" spc="-1" strike="noStrike">
              <a:solidFill>
                <a:srgbClr val="ffffff"/>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16059"/>
        </a:solidFill>
      </p:bgPr>
    </p:bg>
    <p:spTree>
      <p:nvGrpSpPr>
        <p:cNvPr id="1" name=""/>
        <p:cNvGrpSpPr/>
        <p:nvPr/>
      </p:nvGrpSpPr>
      <p:grpSpPr>
        <a:xfrm>
          <a:off x="0" y="0"/>
          <a:ext cx="0" cy="0"/>
          <a:chOff x="0" y="0"/>
          <a:chExt cx="0" cy="0"/>
        </a:xfrm>
      </p:grpSpPr>
      <p:sp>
        <p:nvSpPr>
          <p:cNvPr id="513" name="CustomShape 1"/>
          <p:cNvSpPr/>
          <p:nvPr/>
        </p:nvSpPr>
        <p:spPr>
          <a:xfrm>
            <a:off x="0" y="6645240"/>
            <a:ext cx="8078760" cy="225360"/>
          </a:xfrm>
          <a:prstGeom prst="rect">
            <a:avLst/>
          </a:prstGeom>
          <a:gradFill>
            <a:gsLst>
              <a:gs pos="0">
                <a:srgbClr val="c16059"/>
              </a:gs>
              <a:gs pos="100000">
                <a:srgbClr val="000000"/>
              </a:gs>
            </a:gsLst>
            <a:lin ang="5400000"/>
          </a:gradFill>
          <a:ln>
            <a:noFill/>
          </a:ln>
        </p:spPr>
        <p:style>
          <a:lnRef idx="0"/>
          <a:fillRef idx="0"/>
          <a:effectRef idx="0"/>
          <a:fontRef idx="minor"/>
        </p:style>
      </p:sp>
      <p:sp>
        <p:nvSpPr>
          <p:cNvPr id="514" name="CustomShape 2"/>
          <p:cNvSpPr/>
          <p:nvPr/>
        </p:nvSpPr>
        <p:spPr>
          <a:xfrm>
            <a:off x="0" y="0"/>
            <a:ext cx="8078760" cy="200160"/>
          </a:xfrm>
          <a:prstGeom prst="rect">
            <a:avLst/>
          </a:prstGeom>
          <a:gradFill>
            <a:gsLst>
              <a:gs pos="0">
                <a:srgbClr val="000000"/>
              </a:gs>
              <a:gs pos="100000">
                <a:srgbClr val="c16059"/>
              </a:gs>
            </a:gsLst>
            <a:lin ang="5400000"/>
          </a:gradFill>
          <a:ln>
            <a:noFill/>
          </a:ln>
        </p:spPr>
        <p:style>
          <a:lnRef idx="0"/>
          <a:fillRef idx="0"/>
          <a:effectRef idx="0"/>
          <a:fontRef idx="minor"/>
        </p:style>
      </p:sp>
      <p:sp>
        <p:nvSpPr>
          <p:cNvPr id="515" name="CustomShape 3"/>
          <p:cNvSpPr/>
          <p:nvPr/>
        </p:nvSpPr>
        <p:spPr>
          <a:xfrm>
            <a:off x="7953480" y="0"/>
            <a:ext cx="1203120" cy="6858000"/>
          </a:xfrm>
          <a:prstGeom prst="rect">
            <a:avLst/>
          </a:prstGeom>
          <a:gradFill>
            <a:gsLst>
              <a:gs pos="0">
                <a:srgbClr val="b49b6d"/>
              </a:gs>
              <a:gs pos="50000">
                <a:srgbClr val="d5b781"/>
              </a:gs>
              <a:gs pos="100000">
                <a:srgbClr val="b49b6d"/>
              </a:gs>
            </a:gsLst>
            <a:lin ang="5400000"/>
          </a:gradFill>
          <a:ln>
            <a:noFill/>
          </a:ln>
        </p:spPr>
        <p:style>
          <a:lnRef idx="0"/>
          <a:fillRef idx="0"/>
          <a:effectRef idx="0"/>
          <a:fontRef idx="minor"/>
        </p:style>
      </p:sp>
      <p:sp>
        <p:nvSpPr>
          <p:cNvPr id="516" name="CustomShape 4"/>
          <p:cNvSpPr/>
          <p:nvPr/>
        </p:nvSpPr>
        <p:spPr>
          <a:xfrm rot="16200000">
            <a:off x="8743320" y="-37440"/>
            <a:ext cx="201240" cy="279360"/>
          </a:xfrm>
          <a:custGeom>
            <a:avLst/>
            <a:gdLst/>
            <a:ahLst/>
            <a:rect l="l" t="t"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p:spPr>
        <p:style>
          <a:lnRef idx="0"/>
          <a:fillRef idx="0"/>
          <a:effectRef idx="0"/>
          <a:fontRef idx="minor"/>
        </p:style>
      </p:sp>
      <p:sp>
        <p:nvSpPr>
          <p:cNvPr id="517" name="CustomShape 5"/>
          <p:cNvSpPr/>
          <p:nvPr/>
        </p:nvSpPr>
        <p:spPr>
          <a:xfrm rot="16200000">
            <a:off x="8752320" y="93960"/>
            <a:ext cx="141480" cy="226080"/>
          </a:xfrm>
          <a:custGeom>
            <a:avLst/>
            <a:gdLst/>
            <a:ahLst/>
            <a:rect l="l" t="t"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p:spPr>
        <p:style>
          <a:lnRef idx="0"/>
          <a:fillRef idx="0"/>
          <a:effectRef idx="0"/>
          <a:fontRef idx="minor"/>
        </p:style>
      </p:sp>
      <p:sp>
        <p:nvSpPr>
          <p:cNvPr id="518" name="CustomShape 6"/>
          <p:cNvSpPr/>
          <p:nvPr/>
        </p:nvSpPr>
        <p:spPr>
          <a:xfrm rot="16200000">
            <a:off x="8824680" y="129600"/>
            <a:ext cx="27360" cy="26640"/>
          </a:xfrm>
          <a:prstGeom prst="ellipse">
            <a:avLst/>
          </a:prstGeom>
          <a:solidFill>
            <a:srgbClr val="e7d6b7"/>
          </a:solidFill>
          <a:ln>
            <a:noFill/>
          </a:ln>
        </p:spPr>
        <p:style>
          <a:lnRef idx="0"/>
          <a:fillRef idx="0"/>
          <a:effectRef idx="0"/>
          <a:fontRef idx="minor"/>
        </p:style>
      </p:sp>
      <p:sp>
        <p:nvSpPr>
          <p:cNvPr id="519" name="CustomShape 7"/>
          <p:cNvSpPr/>
          <p:nvPr/>
        </p:nvSpPr>
        <p:spPr>
          <a:xfrm rot="16200000">
            <a:off x="8756640" y="74520"/>
            <a:ext cx="43200" cy="56880"/>
          </a:xfrm>
          <a:custGeom>
            <a:avLst/>
            <a:gdLst/>
            <a:ahLst/>
            <a:rect l="l" t="t"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p:spPr>
        <p:style>
          <a:lnRef idx="0"/>
          <a:fillRef idx="0"/>
          <a:effectRef idx="0"/>
          <a:fontRef idx="minor"/>
        </p:style>
      </p:sp>
      <p:sp>
        <p:nvSpPr>
          <p:cNvPr id="520" name="CustomShape 8"/>
          <p:cNvSpPr/>
          <p:nvPr/>
        </p:nvSpPr>
        <p:spPr>
          <a:xfrm rot="16200000">
            <a:off x="8829360" y="61200"/>
            <a:ext cx="64080" cy="37080"/>
          </a:xfrm>
          <a:custGeom>
            <a:avLst/>
            <a:gdLst/>
            <a:ahLst/>
            <a:rect l="l" t="t"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p:spPr>
        <p:style>
          <a:lnRef idx="0"/>
          <a:fillRef idx="0"/>
          <a:effectRef idx="0"/>
          <a:fontRef idx="minor"/>
        </p:style>
      </p:sp>
      <p:sp>
        <p:nvSpPr>
          <p:cNvPr id="521" name="CustomShape 9"/>
          <p:cNvSpPr/>
          <p:nvPr/>
        </p:nvSpPr>
        <p:spPr>
          <a:xfrm rot="16200000">
            <a:off x="8897760" y="111600"/>
            <a:ext cx="24480" cy="60840"/>
          </a:xfrm>
          <a:custGeom>
            <a:avLst/>
            <a:gdLst/>
            <a:ahLst/>
            <a:rect l="l" t="t"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p:spPr>
        <p:style>
          <a:lnRef idx="0"/>
          <a:fillRef idx="0"/>
          <a:effectRef idx="0"/>
          <a:fontRef idx="minor"/>
        </p:style>
      </p:sp>
      <p:sp>
        <p:nvSpPr>
          <p:cNvPr id="522" name="CustomShape 10"/>
          <p:cNvSpPr/>
          <p:nvPr/>
        </p:nvSpPr>
        <p:spPr>
          <a:xfrm rot="16200000">
            <a:off x="8824320" y="191520"/>
            <a:ext cx="64080" cy="27360"/>
          </a:xfrm>
          <a:custGeom>
            <a:avLst/>
            <a:gdLst/>
            <a:ahLst/>
            <a:rect l="l" t="t"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p:spPr>
        <p:style>
          <a:lnRef idx="0"/>
          <a:fillRef idx="0"/>
          <a:effectRef idx="0"/>
          <a:fontRef idx="minor"/>
        </p:style>
      </p:sp>
      <p:sp>
        <p:nvSpPr>
          <p:cNvPr id="523" name="CustomShape 11"/>
          <p:cNvSpPr/>
          <p:nvPr/>
        </p:nvSpPr>
        <p:spPr>
          <a:xfrm rot="16200000">
            <a:off x="8772120" y="165960"/>
            <a:ext cx="38880" cy="42120"/>
          </a:xfrm>
          <a:custGeom>
            <a:avLst/>
            <a:gdLst/>
            <a:ahLst/>
            <a:rect l="l" t="t"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p:spPr>
        <p:style>
          <a:lnRef idx="0"/>
          <a:fillRef idx="0"/>
          <a:effectRef idx="0"/>
          <a:fontRef idx="minor"/>
        </p:style>
      </p:sp>
      <p:pic>
        <p:nvPicPr>
          <p:cNvPr id="524" name="Picture 18" descr=""/>
          <p:cNvPicPr/>
          <p:nvPr/>
        </p:nvPicPr>
        <p:blipFill>
          <a:blip r:embed="rId2"/>
          <a:stretch/>
        </p:blipFill>
        <p:spPr>
          <a:xfrm>
            <a:off x="8381880" y="228600"/>
            <a:ext cx="295560" cy="290520"/>
          </a:xfrm>
          <a:prstGeom prst="rect">
            <a:avLst/>
          </a:prstGeom>
          <a:ln>
            <a:noFill/>
          </a:ln>
        </p:spPr>
      </p:pic>
      <p:pic>
        <p:nvPicPr>
          <p:cNvPr id="525" name="Picture 19" descr=""/>
          <p:cNvPicPr/>
          <p:nvPr/>
        </p:nvPicPr>
        <p:blipFill>
          <a:blip r:embed="rId3"/>
          <a:stretch/>
        </p:blipFill>
        <p:spPr>
          <a:xfrm>
            <a:off x="8848800" y="228600"/>
            <a:ext cx="295200" cy="290520"/>
          </a:xfrm>
          <a:prstGeom prst="rect">
            <a:avLst/>
          </a:prstGeom>
          <a:ln>
            <a:noFill/>
          </a:ln>
        </p:spPr>
      </p:pic>
      <p:pic>
        <p:nvPicPr>
          <p:cNvPr id="526" name="Picture 20" descr=""/>
          <p:cNvPicPr/>
          <p:nvPr/>
        </p:nvPicPr>
        <p:blipFill>
          <a:blip r:embed="rId4"/>
          <a:stretch/>
        </p:blipFill>
        <p:spPr>
          <a:xfrm>
            <a:off x="8610480" y="533520"/>
            <a:ext cx="295560" cy="290520"/>
          </a:xfrm>
          <a:prstGeom prst="rect">
            <a:avLst/>
          </a:prstGeom>
          <a:ln>
            <a:noFill/>
          </a:ln>
        </p:spPr>
      </p:pic>
      <p:pic>
        <p:nvPicPr>
          <p:cNvPr id="527" name="Picture 21" descr=""/>
          <p:cNvPicPr/>
          <p:nvPr/>
        </p:nvPicPr>
        <p:blipFill>
          <a:blip r:embed="rId5"/>
          <a:stretch/>
        </p:blipFill>
        <p:spPr>
          <a:xfrm>
            <a:off x="8534520" y="914400"/>
            <a:ext cx="295200" cy="290520"/>
          </a:xfrm>
          <a:prstGeom prst="rect">
            <a:avLst/>
          </a:prstGeom>
          <a:ln>
            <a:noFill/>
          </a:ln>
        </p:spPr>
      </p:pic>
      <p:pic>
        <p:nvPicPr>
          <p:cNvPr id="528" name="Picture 22" descr=""/>
          <p:cNvPicPr/>
          <p:nvPr/>
        </p:nvPicPr>
        <p:blipFill>
          <a:blip r:embed="rId6"/>
          <a:stretch/>
        </p:blipFill>
        <p:spPr>
          <a:xfrm>
            <a:off x="8848800" y="838080"/>
            <a:ext cx="295200" cy="290520"/>
          </a:xfrm>
          <a:prstGeom prst="rect">
            <a:avLst/>
          </a:prstGeom>
          <a:ln>
            <a:noFill/>
          </a:ln>
        </p:spPr>
      </p:pic>
      <p:pic>
        <p:nvPicPr>
          <p:cNvPr id="529" name="Picture 23" descr=""/>
          <p:cNvPicPr/>
          <p:nvPr/>
        </p:nvPicPr>
        <p:blipFill>
          <a:blip r:embed="rId7"/>
          <a:stretch/>
        </p:blipFill>
        <p:spPr>
          <a:xfrm>
            <a:off x="8686800" y="1219320"/>
            <a:ext cx="295200" cy="290520"/>
          </a:xfrm>
          <a:prstGeom prst="rect">
            <a:avLst/>
          </a:prstGeom>
          <a:ln>
            <a:noFill/>
          </a:ln>
        </p:spPr>
      </p:pic>
      <p:pic>
        <p:nvPicPr>
          <p:cNvPr id="530" name="Picture 24" descr=""/>
          <p:cNvPicPr/>
          <p:nvPr/>
        </p:nvPicPr>
        <p:blipFill>
          <a:blip r:embed="rId8"/>
          <a:stretch/>
        </p:blipFill>
        <p:spPr>
          <a:xfrm>
            <a:off x="8848800" y="1600200"/>
            <a:ext cx="295200" cy="290520"/>
          </a:xfrm>
          <a:prstGeom prst="rect">
            <a:avLst/>
          </a:prstGeom>
          <a:ln>
            <a:noFill/>
          </a:ln>
        </p:spPr>
      </p:pic>
      <p:pic>
        <p:nvPicPr>
          <p:cNvPr id="531" name="Picture 25" descr=""/>
          <p:cNvPicPr/>
          <p:nvPr/>
        </p:nvPicPr>
        <p:blipFill>
          <a:blip r:embed="rId9"/>
          <a:stretch/>
        </p:blipFill>
        <p:spPr>
          <a:xfrm>
            <a:off x="8848800" y="1981080"/>
            <a:ext cx="295200" cy="290520"/>
          </a:xfrm>
          <a:prstGeom prst="rect">
            <a:avLst/>
          </a:prstGeom>
          <a:ln>
            <a:noFill/>
          </a:ln>
        </p:spPr>
      </p:pic>
      <p:pic>
        <p:nvPicPr>
          <p:cNvPr id="532" name="Picture 27" descr=""/>
          <p:cNvPicPr/>
          <p:nvPr/>
        </p:nvPicPr>
        <p:blipFill>
          <a:blip r:embed="rId10"/>
          <a:stretch/>
        </p:blipFill>
        <p:spPr>
          <a:xfrm>
            <a:off x="8153280" y="1600200"/>
            <a:ext cx="295560" cy="290520"/>
          </a:xfrm>
          <a:prstGeom prst="rect">
            <a:avLst/>
          </a:prstGeom>
          <a:ln>
            <a:noFill/>
          </a:ln>
        </p:spPr>
      </p:pic>
      <p:pic>
        <p:nvPicPr>
          <p:cNvPr id="533" name="Picture 28" descr=""/>
          <p:cNvPicPr/>
          <p:nvPr/>
        </p:nvPicPr>
        <p:blipFill>
          <a:blip r:embed="rId11"/>
          <a:stretch/>
        </p:blipFill>
        <p:spPr>
          <a:xfrm>
            <a:off x="8229600" y="1905120"/>
            <a:ext cx="295200" cy="290520"/>
          </a:xfrm>
          <a:prstGeom prst="rect">
            <a:avLst/>
          </a:prstGeom>
          <a:ln>
            <a:noFill/>
          </a:ln>
        </p:spPr>
      </p:pic>
      <p:pic>
        <p:nvPicPr>
          <p:cNvPr id="534" name="Picture 29" descr=""/>
          <p:cNvPicPr/>
          <p:nvPr/>
        </p:nvPicPr>
        <p:blipFill>
          <a:blip r:embed="rId12"/>
          <a:stretch/>
        </p:blipFill>
        <p:spPr>
          <a:xfrm>
            <a:off x="8153280" y="2514600"/>
            <a:ext cx="295560" cy="290520"/>
          </a:xfrm>
          <a:prstGeom prst="rect">
            <a:avLst/>
          </a:prstGeom>
          <a:ln>
            <a:noFill/>
          </a:ln>
        </p:spPr>
      </p:pic>
      <p:pic>
        <p:nvPicPr>
          <p:cNvPr id="535" name="Picture 30" descr=""/>
          <p:cNvPicPr/>
          <p:nvPr/>
        </p:nvPicPr>
        <p:blipFill>
          <a:blip r:embed="rId13"/>
          <a:stretch/>
        </p:blipFill>
        <p:spPr>
          <a:xfrm>
            <a:off x="8381880" y="2743200"/>
            <a:ext cx="295560" cy="290520"/>
          </a:xfrm>
          <a:prstGeom prst="rect">
            <a:avLst/>
          </a:prstGeom>
          <a:ln>
            <a:noFill/>
          </a:ln>
        </p:spPr>
      </p:pic>
      <p:pic>
        <p:nvPicPr>
          <p:cNvPr id="536" name="Picture 31" descr=""/>
          <p:cNvPicPr/>
          <p:nvPr/>
        </p:nvPicPr>
        <p:blipFill>
          <a:blip r:embed="rId14"/>
          <a:stretch/>
        </p:blipFill>
        <p:spPr>
          <a:xfrm>
            <a:off x="8001000" y="2895480"/>
            <a:ext cx="295200" cy="290520"/>
          </a:xfrm>
          <a:prstGeom prst="rect">
            <a:avLst/>
          </a:prstGeom>
          <a:ln>
            <a:noFill/>
          </a:ln>
        </p:spPr>
      </p:pic>
      <p:pic>
        <p:nvPicPr>
          <p:cNvPr id="537" name="Picture 32" descr=""/>
          <p:cNvPicPr/>
          <p:nvPr/>
        </p:nvPicPr>
        <p:blipFill>
          <a:blip r:embed="rId15"/>
          <a:stretch/>
        </p:blipFill>
        <p:spPr>
          <a:xfrm>
            <a:off x="8077320" y="3200400"/>
            <a:ext cx="295200" cy="290520"/>
          </a:xfrm>
          <a:prstGeom prst="rect">
            <a:avLst/>
          </a:prstGeom>
          <a:ln>
            <a:noFill/>
          </a:ln>
        </p:spPr>
      </p:pic>
      <p:pic>
        <p:nvPicPr>
          <p:cNvPr id="538" name="Picture 33" descr=""/>
          <p:cNvPicPr/>
          <p:nvPr/>
        </p:nvPicPr>
        <p:blipFill>
          <a:blip r:embed="rId16"/>
          <a:stretch/>
        </p:blipFill>
        <p:spPr>
          <a:xfrm>
            <a:off x="8381880" y="3276720"/>
            <a:ext cx="295560" cy="290520"/>
          </a:xfrm>
          <a:prstGeom prst="rect">
            <a:avLst/>
          </a:prstGeom>
          <a:ln>
            <a:noFill/>
          </a:ln>
        </p:spPr>
      </p:pic>
      <p:pic>
        <p:nvPicPr>
          <p:cNvPr id="539" name="Picture 34" descr=""/>
          <p:cNvPicPr/>
          <p:nvPr/>
        </p:nvPicPr>
        <p:blipFill>
          <a:blip r:embed="rId17"/>
          <a:stretch/>
        </p:blipFill>
        <p:spPr>
          <a:xfrm>
            <a:off x="8305920" y="3733920"/>
            <a:ext cx="295200" cy="290520"/>
          </a:xfrm>
          <a:prstGeom prst="rect">
            <a:avLst/>
          </a:prstGeom>
          <a:ln>
            <a:noFill/>
          </a:ln>
        </p:spPr>
      </p:pic>
      <p:pic>
        <p:nvPicPr>
          <p:cNvPr id="540" name="Picture 35" descr=""/>
          <p:cNvPicPr/>
          <p:nvPr/>
        </p:nvPicPr>
        <p:blipFill>
          <a:blip r:embed="rId18"/>
          <a:stretch/>
        </p:blipFill>
        <p:spPr>
          <a:xfrm>
            <a:off x="7924680" y="3505320"/>
            <a:ext cx="295560" cy="290520"/>
          </a:xfrm>
          <a:prstGeom prst="rect">
            <a:avLst/>
          </a:prstGeom>
          <a:ln>
            <a:noFill/>
          </a:ln>
        </p:spPr>
      </p:pic>
      <p:pic>
        <p:nvPicPr>
          <p:cNvPr id="541" name="Picture 36" descr=""/>
          <p:cNvPicPr/>
          <p:nvPr/>
        </p:nvPicPr>
        <p:blipFill>
          <a:blip r:embed="rId19"/>
          <a:stretch/>
        </p:blipFill>
        <p:spPr>
          <a:xfrm>
            <a:off x="7924680" y="3886200"/>
            <a:ext cx="295560" cy="290520"/>
          </a:xfrm>
          <a:prstGeom prst="rect">
            <a:avLst/>
          </a:prstGeom>
          <a:ln>
            <a:noFill/>
          </a:ln>
        </p:spPr>
      </p:pic>
      <p:pic>
        <p:nvPicPr>
          <p:cNvPr id="542" name="Picture 37" descr=""/>
          <p:cNvPicPr/>
          <p:nvPr/>
        </p:nvPicPr>
        <p:blipFill>
          <a:blip r:embed="rId20"/>
          <a:stretch/>
        </p:blipFill>
        <p:spPr>
          <a:xfrm>
            <a:off x="8153280" y="4114800"/>
            <a:ext cx="295560" cy="290520"/>
          </a:xfrm>
          <a:prstGeom prst="rect">
            <a:avLst/>
          </a:prstGeom>
          <a:ln>
            <a:noFill/>
          </a:ln>
        </p:spPr>
      </p:pic>
      <p:pic>
        <p:nvPicPr>
          <p:cNvPr id="543" name="Picture 38" descr=""/>
          <p:cNvPicPr/>
          <p:nvPr/>
        </p:nvPicPr>
        <p:blipFill>
          <a:blip r:embed="rId21"/>
          <a:stretch/>
        </p:blipFill>
        <p:spPr>
          <a:xfrm>
            <a:off x="8305920" y="2209680"/>
            <a:ext cx="295200" cy="290520"/>
          </a:xfrm>
          <a:prstGeom prst="rect">
            <a:avLst/>
          </a:prstGeom>
          <a:ln>
            <a:noFill/>
          </a:ln>
        </p:spPr>
      </p:pic>
      <p:pic>
        <p:nvPicPr>
          <p:cNvPr id="544" name="Picture 39" descr=""/>
          <p:cNvPicPr/>
          <p:nvPr/>
        </p:nvPicPr>
        <p:blipFill>
          <a:blip r:embed="rId22"/>
          <a:stretch/>
        </p:blipFill>
        <p:spPr>
          <a:xfrm>
            <a:off x="7848720" y="4343400"/>
            <a:ext cx="295200" cy="290520"/>
          </a:xfrm>
          <a:prstGeom prst="rect">
            <a:avLst/>
          </a:prstGeom>
          <a:ln>
            <a:noFill/>
          </a:ln>
        </p:spPr>
      </p:pic>
      <p:pic>
        <p:nvPicPr>
          <p:cNvPr id="545" name="Picture 40" descr=""/>
          <p:cNvPicPr/>
          <p:nvPr/>
        </p:nvPicPr>
        <p:blipFill>
          <a:blip r:embed="rId23"/>
          <a:stretch/>
        </p:blipFill>
        <p:spPr>
          <a:xfrm>
            <a:off x="7924680" y="4876920"/>
            <a:ext cx="295560" cy="290520"/>
          </a:xfrm>
          <a:prstGeom prst="rect">
            <a:avLst/>
          </a:prstGeom>
          <a:ln>
            <a:noFill/>
          </a:ln>
        </p:spPr>
      </p:pic>
      <p:pic>
        <p:nvPicPr>
          <p:cNvPr id="546" name="Picture 41" descr=""/>
          <p:cNvPicPr/>
          <p:nvPr/>
        </p:nvPicPr>
        <p:blipFill>
          <a:blip r:embed="rId24"/>
          <a:stretch/>
        </p:blipFill>
        <p:spPr>
          <a:xfrm>
            <a:off x="8305920" y="5257800"/>
            <a:ext cx="295200" cy="290520"/>
          </a:xfrm>
          <a:prstGeom prst="rect">
            <a:avLst/>
          </a:prstGeom>
          <a:ln>
            <a:noFill/>
          </a:ln>
        </p:spPr>
      </p:pic>
      <p:pic>
        <p:nvPicPr>
          <p:cNvPr id="547" name="Picture 42" descr=""/>
          <p:cNvPicPr/>
          <p:nvPr/>
        </p:nvPicPr>
        <p:blipFill>
          <a:blip r:embed="rId25"/>
          <a:stretch/>
        </p:blipFill>
        <p:spPr>
          <a:xfrm>
            <a:off x="7924680" y="5410080"/>
            <a:ext cx="295560" cy="290520"/>
          </a:xfrm>
          <a:prstGeom prst="rect">
            <a:avLst/>
          </a:prstGeom>
          <a:ln>
            <a:noFill/>
          </a:ln>
        </p:spPr>
      </p:pic>
      <p:pic>
        <p:nvPicPr>
          <p:cNvPr id="548" name="Picture 43" descr=""/>
          <p:cNvPicPr/>
          <p:nvPr/>
        </p:nvPicPr>
        <p:blipFill>
          <a:blip r:embed="rId26"/>
          <a:stretch/>
        </p:blipFill>
        <p:spPr>
          <a:xfrm>
            <a:off x="8077320" y="5638680"/>
            <a:ext cx="295200" cy="290520"/>
          </a:xfrm>
          <a:prstGeom prst="rect">
            <a:avLst/>
          </a:prstGeom>
          <a:ln>
            <a:noFill/>
          </a:ln>
        </p:spPr>
      </p:pic>
      <p:pic>
        <p:nvPicPr>
          <p:cNvPr id="549" name="Picture 44" descr=""/>
          <p:cNvPicPr/>
          <p:nvPr/>
        </p:nvPicPr>
        <p:blipFill>
          <a:blip r:embed="rId27"/>
          <a:stretch/>
        </p:blipFill>
        <p:spPr>
          <a:xfrm>
            <a:off x="7924680" y="6019920"/>
            <a:ext cx="295560" cy="290520"/>
          </a:xfrm>
          <a:prstGeom prst="rect">
            <a:avLst/>
          </a:prstGeom>
          <a:ln>
            <a:noFill/>
          </a:ln>
        </p:spPr>
      </p:pic>
      <p:pic>
        <p:nvPicPr>
          <p:cNvPr id="550" name="Picture 45" descr=""/>
          <p:cNvPicPr/>
          <p:nvPr/>
        </p:nvPicPr>
        <p:blipFill>
          <a:blip r:embed="rId28"/>
          <a:stretch/>
        </p:blipFill>
        <p:spPr>
          <a:xfrm>
            <a:off x="8229600" y="5867280"/>
            <a:ext cx="295200" cy="290520"/>
          </a:xfrm>
          <a:prstGeom prst="rect">
            <a:avLst/>
          </a:prstGeom>
          <a:ln>
            <a:noFill/>
          </a:ln>
        </p:spPr>
      </p:pic>
      <p:sp>
        <p:nvSpPr>
          <p:cNvPr id="551" name="CustomShape 12"/>
          <p:cNvSpPr/>
          <p:nvPr/>
        </p:nvSpPr>
        <p:spPr>
          <a:xfrm>
            <a:off x="7953480" y="4908600"/>
            <a:ext cx="1190520" cy="1940040"/>
          </a:xfrm>
          <a:custGeom>
            <a:avLst/>
            <a:gdLst/>
            <a:ahLst/>
            <a:rect l="l" t="t"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a:gsLst>
              <a:gs pos="0">
                <a:srgbClr val="fae3b7"/>
              </a:gs>
              <a:gs pos="100000">
                <a:srgbClr val="fbe4ae"/>
              </a:gs>
            </a:gsLst>
            <a:lin ang="5400000"/>
          </a:gradFill>
          <a:ln>
            <a:noFill/>
          </a:ln>
        </p:spPr>
        <p:style>
          <a:lnRef idx="0"/>
          <a:fillRef idx="0"/>
          <a:effectRef idx="0"/>
          <a:fontRef idx="minor"/>
        </p:style>
      </p:sp>
      <p:sp>
        <p:nvSpPr>
          <p:cNvPr id="552" name="CustomShape 13"/>
          <p:cNvSpPr/>
          <p:nvPr/>
        </p:nvSpPr>
        <p:spPr>
          <a:xfrm>
            <a:off x="7939080" y="4857840"/>
            <a:ext cx="1219320" cy="2000160"/>
          </a:xfrm>
          <a:custGeom>
            <a:avLst/>
            <a:gdLst/>
            <a:ahLst/>
            <a:rect l="l" t="t"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a:gsLst>
              <a:gs pos="0">
                <a:srgbClr val="dc893e"/>
              </a:gs>
              <a:gs pos="50000">
                <a:srgbClr val="f0b854"/>
              </a:gs>
              <a:gs pos="100000">
                <a:srgbClr val="dc893e"/>
              </a:gs>
            </a:gsLst>
            <a:lin ang="0"/>
          </a:gradFill>
          <a:ln>
            <a:noFill/>
          </a:ln>
        </p:spPr>
        <p:style>
          <a:lnRef idx="0"/>
          <a:fillRef idx="0"/>
          <a:effectRef idx="0"/>
          <a:fontRef idx="minor"/>
        </p:style>
      </p:sp>
      <p:sp>
        <p:nvSpPr>
          <p:cNvPr id="553" name="CustomShape 14"/>
          <p:cNvSpPr/>
          <p:nvPr/>
        </p:nvSpPr>
        <p:spPr>
          <a:xfrm>
            <a:off x="7927920" y="2817720"/>
            <a:ext cx="1231920" cy="4037040"/>
          </a:xfrm>
          <a:custGeom>
            <a:avLst/>
            <a:gdLst/>
            <a:ahLst/>
            <a:rect l="l" t="t"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a:gsLst>
              <a:gs pos="0">
                <a:srgbClr val="38513a"/>
              </a:gs>
              <a:gs pos="50000">
                <a:srgbClr val="79af7d"/>
              </a:gs>
              <a:gs pos="100000">
                <a:srgbClr val="38513a"/>
              </a:gs>
            </a:gsLst>
            <a:lin ang="0"/>
          </a:gradFill>
          <a:ln>
            <a:noFill/>
          </a:ln>
        </p:spPr>
        <p:style>
          <a:lnRef idx="0"/>
          <a:fillRef idx="0"/>
          <a:effectRef idx="0"/>
          <a:fontRef idx="minor"/>
        </p:style>
      </p:sp>
      <p:sp>
        <p:nvSpPr>
          <p:cNvPr id="554" name="CustomShape 15"/>
          <p:cNvSpPr/>
          <p:nvPr/>
        </p:nvSpPr>
        <p:spPr>
          <a:xfrm>
            <a:off x="8010360" y="3538440"/>
            <a:ext cx="979560" cy="2184480"/>
          </a:xfrm>
          <a:custGeom>
            <a:avLst/>
            <a:gdLst/>
            <a:ahLst/>
            <a:rect l="l" t="t"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a:blip r:embed="rId29"/>
            <a:tile/>
          </a:blipFill>
          <a:ln>
            <a:noFill/>
          </a:ln>
        </p:spPr>
        <p:style>
          <a:lnRef idx="0"/>
          <a:fillRef idx="0"/>
          <a:effectRef idx="0"/>
          <a:fontRef idx="minor"/>
        </p:style>
      </p:sp>
      <p:sp>
        <p:nvSpPr>
          <p:cNvPr id="555" name="CustomShape 16"/>
          <p:cNvSpPr/>
          <p:nvPr/>
        </p:nvSpPr>
        <p:spPr>
          <a:xfrm>
            <a:off x="8244000" y="426960"/>
            <a:ext cx="914400" cy="5048280"/>
          </a:xfrm>
          <a:custGeom>
            <a:avLst/>
            <a:gdLst/>
            <a:ahLst/>
            <a:rect l="l" t="t"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a:blip r:embed="rId30"/>
            <a:tile/>
          </a:blipFill>
          <a:ln>
            <a:noFill/>
          </a:ln>
        </p:spPr>
        <p:style>
          <a:lnRef idx="0"/>
          <a:fillRef idx="0"/>
          <a:effectRef idx="0"/>
          <a:fontRef idx="minor"/>
        </p:style>
      </p:sp>
      <p:sp>
        <p:nvSpPr>
          <p:cNvPr id="556" name="CustomShape 17"/>
          <p:cNvSpPr/>
          <p:nvPr/>
        </p:nvSpPr>
        <p:spPr>
          <a:xfrm>
            <a:off x="8250120" y="262080"/>
            <a:ext cx="909720" cy="3071520"/>
          </a:xfrm>
          <a:custGeom>
            <a:avLst/>
            <a:gdLst/>
            <a:ahLst/>
            <a:rect l="l" t="t"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a:gsLst>
              <a:gs pos="0">
                <a:srgbClr val="c16059"/>
              </a:gs>
              <a:gs pos="100000">
                <a:srgbClr val="dc893e"/>
              </a:gs>
            </a:gsLst>
            <a:lin ang="0"/>
          </a:gradFill>
          <a:ln>
            <a:noFill/>
          </a:ln>
        </p:spPr>
        <p:style>
          <a:lnRef idx="0"/>
          <a:fillRef idx="0"/>
          <a:effectRef idx="0"/>
          <a:fontRef idx="minor"/>
        </p:style>
      </p:sp>
      <p:sp>
        <p:nvSpPr>
          <p:cNvPr id="557" name="CustomShape 18"/>
          <p:cNvSpPr/>
          <p:nvPr/>
        </p:nvSpPr>
        <p:spPr>
          <a:xfrm>
            <a:off x="7943760" y="0"/>
            <a:ext cx="576360" cy="3352680"/>
          </a:xfrm>
          <a:custGeom>
            <a:avLst/>
            <a:gdLst/>
            <a:ahLst/>
            <a:rect l="l" t="t"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a:gsLst>
              <a:gs pos="0">
                <a:srgbClr val="fae3b7"/>
              </a:gs>
              <a:gs pos="100000">
                <a:srgbClr val="fbe4ae"/>
              </a:gs>
            </a:gsLst>
            <a:lin ang="5400000"/>
          </a:gradFill>
          <a:ln>
            <a:noFill/>
          </a:ln>
        </p:spPr>
        <p:style>
          <a:lnRef idx="0"/>
          <a:fillRef idx="0"/>
          <a:effectRef idx="0"/>
          <a:fontRef idx="minor"/>
        </p:style>
      </p:sp>
      <p:sp>
        <p:nvSpPr>
          <p:cNvPr id="558" name="CustomShape 19"/>
          <p:cNvSpPr/>
          <p:nvPr/>
        </p:nvSpPr>
        <p:spPr>
          <a:xfrm>
            <a:off x="7943760" y="1440"/>
            <a:ext cx="300240" cy="3353040"/>
          </a:xfrm>
          <a:custGeom>
            <a:avLst/>
            <a:gdLst/>
            <a:ahLst/>
            <a:rect l="l" t="t"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a:gsLst>
              <a:gs pos="0">
                <a:srgbClr val="dc893e"/>
              </a:gs>
              <a:gs pos="50000">
                <a:srgbClr val="f0b854"/>
              </a:gs>
              <a:gs pos="100000">
                <a:srgbClr val="dc893e"/>
              </a:gs>
            </a:gsLst>
            <a:lin ang="0"/>
          </a:gradFill>
          <a:ln>
            <a:noFill/>
          </a:ln>
        </p:spPr>
        <p:style>
          <a:lnRef idx="0"/>
          <a:fillRef idx="0"/>
          <a:effectRef idx="0"/>
          <a:fontRef idx="minor"/>
        </p:style>
      </p:sp>
      <p:sp>
        <p:nvSpPr>
          <p:cNvPr id="559" name="CustomShape 20"/>
          <p:cNvSpPr/>
          <p:nvPr/>
        </p:nvSpPr>
        <p:spPr>
          <a:xfrm>
            <a:off x="7866000" y="1440"/>
            <a:ext cx="88920" cy="6858000"/>
          </a:xfrm>
          <a:prstGeom prst="rect">
            <a:avLst/>
          </a:prstGeom>
          <a:gradFill>
            <a:gsLst>
              <a:gs pos="0">
                <a:srgbClr val="fae3b7"/>
              </a:gs>
              <a:gs pos="100000">
                <a:srgbClr val="fbe4ae"/>
              </a:gs>
            </a:gsLst>
            <a:lin ang="5400000"/>
          </a:gradFill>
          <a:ln>
            <a:noFill/>
          </a:ln>
        </p:spPr>
        <p:style>
          <a:lnRef idx="0"/>
          <a:fillRef idx="0"/>
          <a:effectRef idx="0"/>
          <a:fontRef idx="minor"/>
        </p:style>
      </p:sp>
      <p:sp>
        <p:nvSpPr>
          <p:cNvPr id="560" name="CustomShape 21"/>
          <p:cNvSpPr/>
          <p:nvPr/>
        </p:nvSpPr>
        <p:spPr>
          <a:xfrm>
            <a:off x="7958160" y="6229440"/>
            <a:ext cx="1165320" cy="619200"/>
          </a:xfrm>
          <a:custGeom>
            <a:avLst/>
            <a:gdLst/>
            <a:ahLst/>
            <a:rect l="l" t="t"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a:gsLst>
              <a:gs pos="0">
                <a:srgbClr val="c16059"/>
              </a:gs>
              <a:gs pos="50000">
                <a:srgbClr val="dc893e"/>
              </a:gs>
              <a:gs pos="100000">
                <a:srgbClr val="c16059"/>
              </a:gs>
            </a:gsLst>
            <a:lin ang="0"/>
          </a:gradFill>
          <a:ln>
            <a:noFill/>
          </a:ln>
        </p:spPr>
        <p:style>
          <a:lnRef idx="0"/>
          <a:fillRef idx="0"/>
          <a:effectRef idx="0"/>
          <a:fontRef idx="minor"/>
        </p:style>
      </p:sp>
      <p:sp>
        <p:nvSpPr>
          <p:cNvPr id="561" name="CustomShape 22"/>
          <p:cNvSpPr/>
          <p:nvPr/>
        </p:nvSpPr>
        <p:spPr>
          <a:xfrm rot="5400000">
            <a:off x="4323960" y="3316320"/>
            <a:ext cx="6858000" cy="225360"/>
          </a:xfrm>
          <a:custGeom>
            <a:avLst/>
            <a:gdLst/>
            <a:ahLst/>
            <a:rect l="l" t="t" r="r" b="b"/>
            <a:pathLst>
              <a:path w="21600" h="21600">
                <a:moveTo>
                  <a:pt x="0" y="0"/>
                </a:moveTo>
                <a:lnTo>
                  <a:pt x="607" y="21600"/>
                </a:lnTo>
                <a:lnTo>
                  <a:pt x="20993" y="21600"/>
                </a:lnTo>
                <a:lnTo>
                  <a:pt x="21600" y="0"/>
                </a:lnTo>
                <a:close/>
              </a:path>
            </a:pathLst>
          </a:custGeom>
          <a:gradFill>
            <a:gsLst>
              <a:gs pos="0">
                <a:srgbClr val="c16059"/>
              </a:gs>
              <a:gs pos="100000">
                <a:srgbClr val="000000"/>
              </a:gs>
            </a:gsLst>
            <a:lin ang="0"/>
          </a:gradFill>
          <a:ln>
            <a:noFill/>
          </a:ln>
        </p:spPr>
        <p:style>
          <a:lnRef idx="0"/>
          <a:fillRef idx="0"/>
          <a:effectRef idx="0"/>
          <a:fontRef idx="minor"/>
        </p:style>
      </p:sp>
      <p:sp>
        <p:nvSpPr>
          <p:cNvPr id="562" name="PlaceHolder 23"/>
          <p:cNvSpPr>
            <a:spLocks noGrp="1"/>
          </p:cNvSpPr>
          <p:nvPr>
            <p:ph type="title"/>
          </p:nvPr>
        </p:nvSpPr>
        <p:spPr>
          <a:xfrm>
            <a:off x="218880" y="226800"/>
            <a:ext cx="7476840" cy="1143000"/>
          </a:xfrm>
          <a:prstGeom prst="rect">
            <a:avLst/>
          </a:prstGeom>
        </p:spPr>
        <p:txBody>
          <a:bodyPr lIns="90000" rIns="90000" tIns="46800" bIns="46800" anchor="ctr"/>
          <a:p>
            <a:r>
              <a:rPr b="0" lang="ru-RU" sz="4000" spc="-1" strike="noStrike">
                <a:solidFill>
                  <a:srgbClr val="f7d47d"/>
                </a:solidFill>
                <a:uFill>
                  <a:solidFill>
                    <a:srgbClr val="ffffff"/>
                  </a:solidFill>
                </a:uFill>
                <a:latin typeface="Arial"/>
              </a:rPr>
              <a:t>Для правки текста заголовка щёлкните мышью</a:t>
            </a:r>
            <a:endParaRPr b="0" lang="ru-RU" sz="4000" spc="-1" strike="noStrike">
              <a:solidFill>
                <a:srgbClr val="f7d47d"/>
              </a:solidFill>
              <a:uFill>
                <a:solidFill>
                  <a:srgbClr val="ffffff"/>
                </a:solidFill>
              </a:uFill>
              <a:latin typeface="Arial"/>
            </a:endParaRPr>
          </a:p>
        </p:txBody>
      </p:sp>
      <p:sp>
        <p:nvSpPr>
          <p:cNvPr id="563" name="PlaceHolder 24"/>
          <p:cNvSpPr>
            <a:spLocks noGrp="1"/>
          </p:cNvSpPr>
          <p:nvPr>
            <p:ph type="body"/>
          </p:nvPr>
        </p:nvSpPr>
        <p:spPr>
          <a:xfrm>
            <a:off x="263520" y="1598760"/>
            <a:ext cx="7386480" cy="4497120"/>
          </a:xfrm>
          <a:prstGeom prst="rect">
            <a:avLst/>
          </a:prstGeom>
        </p:spPr>
        <p:txBody>
          <a:bodyPr lIns="90000" rIns="90000" tIns="46800" bIns="46800"/>
          <a:p>
            <a:pPr marL="342720" indent="-342720">
              <a:buBlip>
                <a:blip r:embed="rId31"/>
              </a:buBlip>
            </a:pPr>
            <a:r>
              <a:rPr b="0" lang="ru-RU" sz="3200" spc="-1" strike="noStrike">
                <a:solidFill>
                  <a:srgbClr val="2f1311"/>
                </a:solidFill>
                <a:uFill>
                  <a:solidFill>
                    <a:srgbClr val="ffffff"/>
                  </a:solidFill>
                </a:uFill>
                <a:latin typeface="Arial"/>
              </a:rPr>
              <a:t>Для правки структуры щёлкните мышью</a:t>
            </a:r>
            <a:endParaRPr b="0" lang="ru-RU" sz="3200" spc="-1" strike="noStrike">
              <a:solidFill>
                <a:srgbClr val="2f1311"/>
              </a:solidFill>
              <a:uFill>
                <a:solidFill>
                  <a:srgbClr val="ffffff"/>
                </a:solidFill>
              </a:uFill>
              <a:latin typeface="Arial"/>
            </a:endParaRPr>
          </a:p>
          <a:p>
            <a:pPr lvl="1" marL="742680" indent="-285480">
              <a:buBlip>
                <a:blip r:embed="rId32"/>
              </a:buBlip>
            </a:pPr>
            <a:r>
              <a:rPr b="0" lang="ru-RU" sz="2800" spc="-1" strike="noStrike">
                <a:solidFill>
                  <a:srgbClr val="2f1311"/>
                </a:solidFill>
                <a:uFill>
                  <a:solidFill>
                    <a:srgbClr val="ffffff"/>
                  </a:solidFill>
                </a:uFill>
                <a:latin typeface="Arial"/>
              </a:rPr>
              <a:t>Второй уровень структуры</a:t>
            </a:r>
            <a:endParaRPr b="0" lang="ru-RU" sz="2800" spc="-1" strike="noStrike">
              <a:solidFill>
                <a:srgbClr val="2f1311"/>
              </a:solidFill>
              <a:uFill>
                <a:solidFill>
                  <a:srgbClr val="ffffff"/>
                </a:solidFill>
              </a:uFill>
              <a:latin typeface="Arial"/>
            </a:endParaRPr>
          </a:p>
          <a:p>
            <a:pPr lvl="2" marL="1143000" indent="-228600">
              <a:buBlip>
                <a:blip r:embed="rId33"/>
              </a:buBlip>
            </a:pPr>
            <a:r>
              <a:rPr b="0" lang="ru-RU" sz="2400" spc="-1" strike="noStrike">
                <a:solidFill>
                  <a:srgbClr val="2f1311"/>
                </a:solidFill>
                <a:uFill>
                  <a:solidFill>
                    <a:srgbClr val="ffffff"/>
                  </a:solidFill>
                </a:uFill>
                <a:latin typeface="Arial"/>
              </a:rPr>
              <a:t>Третий уровень структуры</a:t>
            </a:r>
            <a:endParaRPr b="0" lang="ru-RU" sz="2400" spc="-1" strike="noStrike">
              <a:solidFill>
                <a:srgbClr val="2f1311"/>
              </a:solidFill>
              <a:uFill>
                <a:solidFill>
                  <a:srgbClr val="ffffff"/>
                </a:solidFill>
              </a:uFill>
              <a:latin typeface="Arial"/>
            </a:endParaRPr>
          </a:p>
          <a:p>
            <a:pPr lvl="3" marL="1600200" indent="-228600">
              <a:buClr>
                <a:srgbClr val="2f1311"/>
              </a:buClr>
              <a:buFont typeface="Arial"/>
              <a:buChar char="–"/>
            </a:pPr>
            <a:r>
              <a:rPr b="0" lang="ru-RU" sz="2000" spc="-1" strike="noStrike">
                <a:solidFill>
                  <a:srgbClr val="2f1311"/>
                </a:solidFill>
                <a:uFill>
                  <a:solidFill>
                    <a:srgbClr val="ffffff"/>
                  </a:solidFill>
                </a:uFill>
                <a:latin typeface="Arial"/>
              </a:rPr>
              <a:t>Четвёртый уровень структуры</a:t>
            </a:r>
            <a:endParaRPr b="0" lang="ru-RU" sz="2000" spc="-1" strike="noStrike">
              <a:solidFill>
                <a:srgbClr val="2f1311"/>
              </a:solidFill>
              <a:uFill>
                <a:solidFill>
                  <a:srgbClr val="ffffff"/>
                </a:solidFill>
              </a:uFill>
              <a:latin typeface="Arial"/>
            </a:endParaRPr>
          </a:p>
          <a:p>
            <a:pPr lvl="4" marL="2057400" indent="-228600">
              <a:buClr>
                <a:srgbClr val="2f1311"/>
              </a:buClr>
              <a:buFont typeface="Arial"/>
              <a:buChar char="»"/>
            </a:pPr>
            <a:r>
              <a:rPr b="0" lang="ru-RU" sz="2000" spc="-1" strike="noStrike">
                <a:solidFill>
                  <a:srgbClr val="2f1311"/>
                </a:solidFill>
                <a:uFill>
                  <a:solidFill>
                    <a:srgbClr val="ffffff"/>
                  </a:solidFill>
                </a:uFill>
                <a:latin typeface="Arial"/>
              </a:rPr>
              <a:t>Пятый уровень структуры</a:t>
            </a:r>
            <a:endParaRPr b="0" lang="ru-RU" sz="2000" spc="-1" strike="noStrike">
              <a:solidFill>
                <a:srgbClr val="2f1311"/>
              </a:solidFill>
              <a:uFill>
                <a:solidFill>
                  <a:srgbClr val="ffffff"/>
                </a:solidFill>
              </a:uFill>
              <a:latin typeface="Arial"/>
            </a:endParaRPr>
          </a:p>
          <a:p>
            <a:pPr lvl="5" marL="2057400" indent="-228600">
              <a:buClr>
                <a:srgbClr val="2f1311"/>
              </a:buClr>
              <a:buFont typeface="Arial"/>
              <a:buChar char="»"/>
            </a:pPr>
            <a:r>
              <a:rPr b="0" lang="ru-RU" sz="2000" spc="-1" strike="noStrike">
                <a:solidFill>
                  <a:srgbClr val="2f1311"/>
                </a:solidFill>
                <a:uFill>
                  <a:solidFill>
                    <a:srgbClr val="ffffff"/>
                  </a:solidFill>
                </a:uFill>
                <a:latin typeface="Arial"/>
              </a:rPr>
              <a:t>Шестой уровень структуры</a:t>
            </a:r>
            <a:endParaRPr b="0" lang="ru-RU" sz="2000" spc="-1" strike="noStrike">
              <a:solidFill>
                <a:srgbClr val="2f1311"/>
              </a:solidFill>
              <a:uFill>
                <a:solidFill>
                  <a:srgbClr val="ffffff"/>
                </a:solidFill>
              </a:uFill>
              <a:latin typeface="Arial"/>
            </a:endParaRPr>
          </a:p>
          <a:p>
            <a:pPr lvl="6" marL="2057400" indent="-228600">
              <a:buClr>
                <a:srgbClr val="2f1311"/>
              </a:buClr>
              <a:buFont typeface="Arial"/>
              <a:buChar char="»"/>
            </a:pPr>
            <a:r>
              <a:rPr b="0" lang="ru-RU" sz="2000" spc="-1" strike="noStrike">
                <a:solidFill>
                  <a:srgbClr val="2f1311"/>
                </a:solidFill>
                <a:uFill>
                  <a:solidFill>
                    <a:srgbClr val="ffffff"/>
                  </a:solidFill>
                </a:uFill>
                <a:latin typeface="Arial"/>
              </a:rPr>
              <a:t>Седьмой уровень структуры</a:t>
            </a:r>
            <a:endParaRPr b="0" lang="ru-RU" sz="2000" spc="-1" strike="noStrike">
              <a:solidFill>
                <a:srgbClr val="2f1311"/>
              </a:solidFill>
              <a:uFill>
                <a:solidFill>
                  <a:srgbClr val="ffffff"/>
                </a:solidFill>
              </a:uFill>
              <a:latin typeface="Arial"/>
            </a:endParaRPr>
          </a:p>
        </p:txBody>
      </p:sp>
      <p:sp>
        <p:nvSpPr>
          <p:cNvPr id="564" name="PlaceHolder 25"/>
          <p:cNvSpPr>
            <a:spLocks noGrp="1"/>
          </p:cNvSpPr>
          <p:nvPr>
            <p:ph type="dt"/>
          </p:nvPr>
        </p:nvSpPr>
        <p:spPr>
          <a:xfrm>
            <a:off x="301680" y="6241680"/>
            <a:ext cx="1782720" cy="474840"/>
          </a:xfrm>
          <a:prstGeom prst="rect">
            <a:avLst/>
          </a:prstGeom>
        </p:spPr>
        <p:txBody>
          <a:bodyPr lIns="90000" rIns="90000" tIns="46800" bIns="46800"/>
          <a:p>
            <a:pPr marL="216000" indent="-216000">
              <a:buClr>
                <a:srgbClr val="000000"/>
              </a:buClr>
              <a:buSzPct val="45000"/>
              <a:buFont typeface="Wingdings" charset="2"/>
              <a:buChar char=""/>
            </a:pPr>
            <a:r>
              <a:rPr b="0" lang="ru-RU" sz="1000" spc="-1" strike="noStrike">
                <a:solidFill>
                  <a:srgbClr val="000000"/>
                </a:solidFill>
                <a:uFill>
                  <a:solidFill>
                    <a:srgbClr val="ffffff"/>
                  </a:solidFill>
                </a:uFill>
                <a:latin typeface="Times New Roman"/>
              </a:rPr>
              <a:t>&lt;дата/время&gt;</a:t>
            </a:r>
            <a:endParaRPr b="0" lang="ru-RU" sz="2400" spc="-1" strike="noStrike">
              <a:solidFill>
                <a:srgbClr val="000000"/>
              </a:solidFill>
              <a:uFill>
                <a:solidFill>
                  <a:srgbClr val="ffffff"/>
                </a:solidFill>
              </a:uFill>
              <a:latin typeface="Times New Roman"/>
            </a:endParaRPr>
          </a:p>
        </p:txBody>
      </p:sp>
      <p:sp>
        <p:nvSpPr>
          <p:cNvPr id="565" name="PlaceHolder 26"/>
          <p:cNvSpPr>
            <a:spLocks noGrp="1"/>
          </p:cNvSpPr>
          <p:nvPr>
            <p:ph type="ftr"/>
          </p:nvPr>
        </p:nvSpPr>
        <p:spPr>
          <a:xfrm>
            <a:off x="2257560" y="6248520"/>
            <a:ext cx="3456000" cy="474480"/>
          </a:xfrm>
          <a:prstGeom prst="rect">
            <a:avLst/>
          </a:prstGeom>
        </p:spPr>
        <p:txBody>
          <a:bodyPr lIns="90000" rIns="90000" tIns="46800" bIns="46800"/>
          <a:p>
            <a:pPr marL="216000" indent="-216000" algn="ctr">
              <a:buClr>
                <a:srgbClr val="000000"/>
              </a:buClr>
              <a:buSzPct val="45000"/>
              <a:buFont typeface="Wingdings" charset="2"/>
              <a:buChar char=""/>
            </a:pPr>
            <a:r>
              <a:rPr b="0" lang="ru-RU" sz="1000" spc="-1" strike="noStrike">
                <a:solidFill>
                  <a:srgbClr val="000000"/>
                </a:solidFill>
                <a:uFill>
                  <a:solidFill>
                    <a:srgbClr val="ffffff"/>
                  </a:solidFill>
                </a:uFill>
                <a:latin typeface="Times New Roman"/>
              </a:rPr>
              <a:t> </a:t>
            </a:r>
            <a:endParaRPr b="0" lang="ru-RU" sz="2400" spc="-1" strike="noStrike">
              <a:solidFill>
                <a:srgbClr val="000000"/>
              </a:solidFill>
              <a:uFill>
                <a:solidFill>
                  <a:srgbClr val="ffffff"/>
                </a:solidFill>
              </a:uFill>
              <a:latin typeface="Times New Roman"/>
            </a:endParaRPr>
          </a:p>
        </p:txBody>
      </p:sp>
      <p:sp>
        <p:nvSpPr>
          <p:cNvPr id="566" name="PlaceHolder 27"/>
          <p:cNvSpPr>
            <a:spLocks noGrp="1"/>
          </p:cNvSpPr>
          <p:nvPr>
            <p:ph type="sldNum"/>
          </p:nvPr>
        </p:nvSpPr>
        <p:spPr>
          <a:xfrm>
            <a:off x="5866920" y="6248520"/>
            <a:ext cx="1755720" cy="474480"/>
          </a:xfrm>
          <a:prstGeom prst="rect">
            <a:avLst/>
          </a:prstGeom>
        </p:spPr>
        <p:txBody>
          <a:bodyPr lIns="90000" rIns="90000" tIns="46800" bIns="46800"/>
          <a:p>
            <a:pPr marL="216000" indent="-216000" algn="r">
              <a:buClr>
                <a:srgbClr val="000000"/>
              </a:buClr>
              <a:buSzPct val="45000"/>
              <a:buFont typeface="Wingdings" charset="2"/>
              <a:buChar char=""/>
            </a:pPr>
            <a:fld id="{64731E3A-D40B-4B01-AEDF-2DBA7DAA80BC}" type="slidenum">
              <a:rPr b="0" lang="ru-RU" sz="1000" spc="-1" strike="noStrike">
                <a:solidFill>
                  <a:srgbClr val="000000"/>
                </a:solidFill>
                <a:uFill>
                  <a:solidFill>
                    <a:srgbClr val="ffffff"/>
                  </a:solidFill>
                </a:uFill>
                <a:latin typeface="Times New Roman"/>
              </a:rPr>
              <a:t>&lt;номер&gt;</a:t>
            </a:fld>
            <a:endParaRPr b="0" lang="ru-RU" sz="2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727" r:id="rId34"/>
    <p:sldLayoutId id="2147483728" r:id="rId35"/>
    <p:sldLayoutId id="2147483729" r:id="rId36"/>
    <p:sldLayoutId id="2147483730" r:id="rId37"/>
    <p:sldLayoutId id="2147483731" r:id="rId38"/>
    <p:sldLayoutId id="2147483732" r:id="rId39"/>
    <p:sldLayoutId id="2147483733" r:id="rId40"/>
    <p:sldLayoutId id="2147483734" r:id="rId41"/>
    <p:sldLayoutId id="2147483735" r:id="rId42"/>
    <p:sldLayoutId id="2147483736" r:id="rId43"/>
    <p:sldLayoutId id="2147483737" r:id="rId44"/>
    <p:sldLayoutId id="2147483738" r:id="rId45"/>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stretch>
            <a:fillRect/>
          </a:stretch>
        </a:blipFill>
      </p:bgPr>
    </p:bg>
    <p:spTree>
      <p:nvGrpSpPr>
        <p:cNvPr id="1" name=""/>
        <p:cNvGrpSpPr/>
        <p:nvPr/>
      </p:nvGrpSpPr>
      <p:grpSpPr>
        <a:xfrm>
          <a:off x="0" y="0"/>
          <a:ext cx="0" cy="0"/>
          <a:chOff x="0" y="0"/>
          <a:chExt cx="0" cy="0"/>
        </a:xfrm>
      </p:grpSpPr>
      <p:sp>
        <p:nvSpPr>
          <p:cNvPr id="601" name="Line 1"/>
          <p:cNvSpPr/>
          <p:nvPr/>
        </p:nvSpPr>
        <p:spPr>
          <a:xfrm>
            <a:off x="514440" y="6556320"/>
            <a:ext cx="5943600" cy="4680"/>
          </a:xfrm>
          <a:prstGeom prst="line">
            <a:avLst/>
          </a:prstGeom>
          <a:ln w="9360">
            <a:solidFill>
              <a:srgbClr val="e9e9e8"/>
            </a:solidFill>
            <a:miter/>
          </a:ln>
        </p:spPr>
        <p:style>
          <a:lnRef idx="0"/>
          <a:fillRef idx="0"/>
          <a:effectRef idx="0"/>
          <a:fontRef idx="minor"/>
        </p:style>
      </p:sp>
      <p:sp>
        <p:nvSpPr>
          <p:cNvPr id="602" name="PlaceHolder 2"/>
          <p:cNvSpPr>
            <a:spLocks noGrp="1"/>
          </p:cNvSpPr>
          <p:nvPr>
            <p:ph type="body"/>
          </p:nvPr>
        </p:nvSpPr>
        <p:spPr>
          <a:xfrm>
            <a:off x="457200" y="1447560"/>
            <a:ext cx="8229600" cy="4678200"/>
          </a:xfrm>
          <a:prstGeom prst="rect">
            <a:avLst/>
          </a:prstGeom>
        </p:spPr>
        <p:txBody>
          <a:bodyPr lIns="90000" rIns="90000" tIns="46800" bIns="46800"/>
          <a:p>
            <a:pPr marL="272880" indent="-272880">
              <a:buClr>
                <a:srgbClr val="f3a447"/>
              </a:buClr>
              <a:buSzPct val="85000"/>
              <a:buFont typeface="Wingdings 2" charset="2"/>
              <a:buChar char=""/>
            </a:pPr>
            <a:r>
              <a:rPr b="0" lang="ru-RU" sz="2600" spc="-1" strike="noStrike">
                <a:solidFill>
                  <a:srgbClr val="ffffff"/>
                </a:solidFill>
                <a:uFill>
                  <a:solidFill>
                    <a:srgbClr val="ffffff"/>
                  </a:solidFill>
                </a:uFill>
                <a:latin typeface="Arial"/>
              </a:rPr>
              <a:t>Для правки структуры щёлкните мышью</a:t>
            </a:r>
            <a:endParaRPr b="0" lang="ru-RU" sz="2600" spc="-1" strike="noStrike">
              <a:solidFill>
                <a:srgbClr val="ffffff"/>
              </a:solidFill>
              <a:uFill>
                <a:solidFill>
                  <a:srgbClr val="ffffff"/>
                </a:solidFill>
              </a:uFill>
              <a:latin typeface="Arial"/>
            </a:endParaRPr>
          </a:p>
          <a:p>
            <a:pPr lvl="1" marL="639720" indent="-273240">
              <a:buClr>
                <a:srgbClr val="d6903d"/>
              </a:buClr>
              <a:buSzPct val="85000"/>
              <a:buFont typeface="Wingdings 2" charset="2"/>
              <a:buChar char=""/>
            </a:pPr>
            <a:r>
              <a:rPr b="0" lang="ru-RU" sz="2400" spc="-1" strike="noStrike">
                <a:solidFill>
                  <a:srgbClr val="fefac9"/>
                </a:solidFill>
                <a:uFill>
                  <a:solidFill>
                    <a:srgbClr val="ffffff"/>
                  </a:solidFill>
                </a:uFill>
                <a:latin typeface="Arial"/>
              </a:rPr>
              <a:t>Второй уровень структуры</a:t>
            </a:r>
            <a:endParaRPr b="0" lang="ru-RU" sz="2400" spc="-1" strike="noStrike">
              <a:solidFill>
                <a:srgbClr val="fefac9"/>
              </a:solidFill>
              <a:uFill>
                <a:solidFill>
                  <a:srgbClr val="ffffff"/>
                </a:solidFill>
              </a:uFill>
              <a:latin typeface="Arial"/>
            </a:endParaRPr>
          </a:p>
          <a:p>
            <a:pPr lvl="2" marL="1004760" indent="-228600">
              <a:buClr>
                <a:srgbClr val="b37732"/>
              </a:buClr>
              <a:buSzPct val="85000"/>
              <a:buFont typeface="Wingdings 2" charset="2"/>
              <a:buChar char=""/>
            </a:pPr>
            <a:r>
              <a:rPr b="0" lang="ru-RU" sz="2100" spc="-1" strike="noStrike">
                <a:solidFill>
                  <a:srgbClr val="ffffff"/>
                </a:solidFill>
                <a:uFill>
                  <a:solidFill>
                    <a:srgbClr val="ffffff"/>
                  </a:solidFill>
                </a:uFill>
                <a:latin typeface="Arial"/>
              </a:rPr>
              <a:t>Третий уровень структуры</a:t>
            </a:r>
            <a:endParaRPr b="0" lang="ru-RU" sz="2100" spc="-1" strike="noStrike">
              <a:solidFill>
                <a:srgbClr val="ffffff"/>
              </a:solidFill>
              <a:uFill>
                <a:solidFill>
                  <a:srgbClr val="ffffff"/>
                </a:solidFill>
              </a:uFill>
              <a:latin typeface="Arial"/>
            </a:endParaRPr>
          </a:p>
          <a:p>
            <a:pPr lvl="3" marL="1279440" indent="-228600">
              <a:buClr>
                <a:srgbClr val="d6903d"/>
              </a:buClr>
              <a:buSzPct val="85000"/>
              <a:buFont typeface="Wingdings 2" charset="2"/>
              <a:buChar char=""/>
            </a:pPr>
            <a:r>
              <a:rPr b="0" lang="ru-RU" sz="1900" spc="-1" strike="noStrike">
                <a:solidFill>
                  <a:srgbClr val="ffffff"/>
                </a:solidFill>
                <a:uFill>
                  <a:solidFill>
                    <a:srgbClr val="ffffff"/>
                  </a:solidFill>
                </a:uFill>
                <a:latin typeface="Arial"/>
              </a:rPr>
              <a:t>Четвёртый уровень структуры</a:t>
            </a:r>
            <a:endParaRPr b="0" lang="ru-RU" sz="1900" spc="-1" strike="noStrike">
              <a:solidFill>
                <a:srgbClr val="ffffff"/>
              </a:solidFill>
              <a:uFill>
                <a:solidFill>
                  <a:srgbClr val="ffffff"/>
                </a:solidFill>
              </a:uFill>
              <a:latin typeface="Arial"/>
            </a:endParaRPr>
          </a:p>
          <a:p>
            <a:pPr lvl="4" marL="1554120" indent="-228600">
              <a:buClr>
                <a:srgbClr val="d6903d"/>
              </a:buClr>
              <a:buSzPct val="85000"/>
              <a:buFont typeface="Wingdings 2" charset="2"/>
              <a:buChar char=""/>
            </a:pPr>
            <a:r>
              <a:rPr b="0" lang="ru-RU" sz="1600" spc="-1" strike="noStrike">
                <a:solidFill>
                  <a:srgbClr val="ffffff"/>
                </a:solidFill>
                <a:uFill>
                  <a:solidFill>
                    <a:srgbClr val="ffffff"/>
                  </a:solidFill>
                </a:uFill>
                <a:latin typeface="Arial"/>
              </a:rPr>
              <a:t>Пятый уровень структуры</a:t>
            </a:r>
            <a:endParaRPr b="0" lang="ru-RU" sz="1600" spc="-1" strike="noStrike">
              <a:solidFill>
                <a:srgbClr val="ffffff"/>
              </a:solidFill>
              <a:uFill>
                <a:solidFill>
                  <a:srgbClr val="ffffff"/>
                </a:solidFill>
              </a:uFill>
              <a:latin typeface="Arial"/>
            </a:endParaRPr>
          </a:p>
          <a:p>
            <a:pPr lvl="5" marL="1554120" indent="-228600">
              <a:buClr>
                <a:srgbClr val="d6903d"/>
              </a:buClr>
              <a:buSzPct val="85000"/>
              <a:buFont typeface="Wingdings 2" charset="2"/>
              <a:buChar char=""/>
            </a:pPr>
            <a:r>
              <a:rPr b="0" lang="ru-RU" sz="1600" spc="-1" strike="noStrike">
                <a:solidFill>
                  <a:srgbClr val="ffffff"/>
                </a:solidFill>
                <a:uFill>
                  <a:solidFill>
                    <a:srgbClr val="ffffff"/>
                  </a:solidFill>
                </a:uFill>
                <a:latin typeface="Arial"/>
              </a:rPr>
              <a:t>Шестой уровень структуры</a:t>
            </a:r>
            <a:endParaRPr b="0" lang="ru-RU" sz="1600" spc="-1" strike="noStrike">
              <a:solidFill>
                <a:srgbClr val="ffffff"/>
              </a:solidFill>
              <a:uFill>
                <a:solidFill>
                  <a:srgbClr val="ffffff"/>
                </a:solidFill>
              </a:uFill>
              <a:latin typeface="Arial"/>
            </a:endParaRPr>
          </a:p>
          <a:p>
            <a:pPr lvl="6" marL="1554120" indent="-228600">
              <a:buClr>
                <a:srgbClr val="d6903d"/>
              </a:buClr>
              <a:buSzPct val="85000"/>
              <a:buFont typeface="Wingdings 2" charset="2"/>
              <a:buChar char=""/>
            </a:pPr>
            <a:r>
              <a:rPr b="0" lang="ru-RU" sz="1600" spc="-1" strike="noStrike">
                <a:solidFill>
                  <a:srgbClr val="ffffff"/>
                </a:solidFill>
                <a:uFill>
                  <a:solidFill>
                    <a:srgbClr val="ffffff"/>
                  </a:solidFill>
                </a:uFill>
                <a:latin typeface="Arial"/>
              </a:rPr>
              <a:t>Седьмой уровень структуры</a:t>
            </a:r>
            <a:endParaRPr b="0" lang="ru-RU" sz="1600" spc="-1" strike="noStrike">
              <a:solidFill>
                <a:srgbClr val="ffffff"/>
              </a:solidFill>
              <a:uFill>
                <a:solidFill>
                  <a:srgbClr val="ffffff"/>
                </a:solidFill>
              </a:uFill>
              <a:latin typeface="Arial"/>
            </a:endParaRPr>
          </a:p>
        </p:txBody>
      </p:sp>
      <p:sp>
        <p:nvSpPr>
          <p:cNvPr id="603" name="PlaceHolder 3"/>
          <p:cNvSpPr>
            <a:spLocks noGrp="1"/>
          </p:cNvSpPr>
          <p:nvPr>
            <p:ph type="title"/>
          </p:nvPr>
        </p:nvSpPr>
        <p:spPr>
          <a:xfrm>
            <a:off x="457200" y="151920"/>
            <a:ext cx="8229600" cy="1219320"/>
          </a:xfrm>
          <a:prstGeom prst="rect">
            <a:avLst/>
          </a:prstGeom>
        </p:spPr>
        <p:txBody>
          <a:bodyPr lIns="90000" rIns="90000" tIns="46800" bIns="46800" anchor="b"/>
          <a:p>
            <a:r>
              <a:rPr b="0" lang="ru-RU" sz="4200" spc="-1" strike="noStrike">
                <a:solidFill>
                  <a:srgbClr val="f9f9f9"/>
                </a:solidFill>
                <a:uFill>
                  <a:solidFill>
                    <a:srgbClr val="ffffff"/>
                  </a:solidFill>
                </a:uFill>
                <a:latin typeface="Arial"/>
              </a:rPr>
              <a:t>Для правки текста заголовка щёлкните мышью</a:t>
            </a:r>
            <a:endParaRPr b="0" lang="ru-RU" sz="4200" spc="-1" strike="noStrike">
              <a:solidFill>
                <a:srgbClr val="f9f9f9"/>
              </a:solidFill>
              <a:uFill>
                <a:solidFill>
                  <a:srgbClr val="ffffff"/>
                </a:solidFill>
              </a:uFill>
              <a:latin typeface="Arial"/>
            </a:endParaRPr>
          </a:p>
        </p:txBody>
      </p:sp>
      <p:sp>
        <p:nvSpPr>
          <p:cNvPr id="604" name="PlaceHolder 4"/>
          <p:cNvSpPr>
            <a:spLocks noGrp="1"/>
          </p:cNvSpPr>
          <p:nvPr>
            <p:ph type="dt"/>
          </p:nvPr>
        </p:nvSpPr>
        <p:spPr>
          <a:xfrm>
            <a:off x="5791320" y="6203520"/>
            <a:ext cx="2590560" cy="384120"/>
          </a:xfrm>
          <a:prstGeom prst="rect">
            <a:avLst/>
          </a:prstGeom>
        </p:spPr>
        <p:txBody>
          <a:bodyPr lIns="0" rIns="0" tIns="0" bIns="0" anchor="ctr"/>
          <a:p>
            <a:pPr/>
            <a:r>
              <a:rPr b="0" lang="ru-RU" sz="1200" spc="-1" strike="noStrike">
                <a:solidFill>
                  <a:srgbClr val="fefac9"/>
                </a:solidFill>
                <a:uFill>
                  <a:solidFill>
                    <a:srgbClr val="ffffff"/>
                  </a:solidFill>
                </a:uFill>
                <a:latin typeface="Times New Roman"/>
              </a:rPr>
              <a:t>&lt;дата/время&gt;</a:t>
            </a:r>
            <a:endParaRPr b="0" lang="ru-RU" sz="2400" spc="-1" strike="noStrike">
              <a:solidFill>
                <a:srgbClr val="000000"/>
              </a:solidFill>
              <a:uFill>
                <a:solidFill>
                  <a:srgbClr val="ffffff"/>
                </a:solidFill>
              </a:uFill>
              <a:latin typeface="Times New Roman"/>
            </a:endParaRPr>
          </a:p>
        </p:txBody>
      </p:sp>
      <p:sp>
        <p:nvSpPr>
          <p:cNvPr id="605" name="PlaceHolder 5"/>
          <p:cNvSpPr>
            <a:spLocks noGrp="1"/>
          </p:cNvSpPr>
          <p:nvPr>
            <p:ph type="ftr"/>
          </p:nvPr>
        </p:nvSpPr>
        <p:spPr>
          <a:xfrm>
            <a:off x="2133720" y="6203520"/>
            <a:ext cx="3581280" cy="384120"/>
          </a:xfrm>
          <a:prstGeom prst="rect">
            <a:avLst/>
          </a:prstGeom>
        </p:spPr>
        <p:txBody>
          <a:bodyPr lIns="0" rIns="0" tIns="0" bIns="0" anchor="ctr"/>
          <a:p>
            <a:pPr algn="r"/>
            <a:r>
              <a:rPr b="0" lang="ru-RU" sz="1200" spc="-1" strike="noStrike">
                <a:solidFill>
                  <a:srgbClr val="fefac9"/>
                </a:solidFill>
                <a:uFill>
                  <a:solidFill>
                    <a:srgbClr val="ffffff"/>
                  </a:solidFill>
                </a:uFill>
                <a:latin typeface="Times New Roman"/>
              </a:rPr>
              <a:t> </a:t>
            </a:r>
            <a:endParaRPr b="0" lang="ru-RU" sz="2400" spc="-1" strike="noStrike">
              <a:solidFill>
                <a:srgbClr val="000000"/>
              </a:solidFill>
              <a:uFill>
                <a:solidFill>
                  <a:srgbClr val="ffffff"/>
                </a:solidFill>
              </a:uFill>
              <a:latin typeface="Times New Roman"/>
            </a:endParaRPr>
          </a:p>
        </p:txBody>
      </p:sp>
      <p:sp>
        <p:nvSpPr>
          <p:cNvPr id="606" name="PlaceHolder 6"/>
          <p:cNvSpPr>
            <a:spLocks noGrp="1"/>
          </p:cNvSpPr>
          <p:nvPr>
            <p:ph type="sldNum"/>
          </p:nvPr>
        </p:nvSpPr>
        <p:spPr>
          <a:xfrm>
            <a:off x="8408880" y="6181560"/>
            <a:ext cx="609840" cy="457200"/>
          </a:xfrm>
          <a:prstGeom prst="rect">
            <a:avLst/>
          </a:prstGeom>
        </p:spPr>
        <p:txBody>
          <a:bodyPr lIns="0" rIns="0" tIns="0" bIns="0" anchor="ctr"/>
          <a:p>
            <a:pPr algn="ctr"/>
            <a:fld id="{F2706535-8FB5-4241-9546-577413537064}" type="slidenum">
              <a:rPr b="0" lang="ru-RU" sz="1600" spc="-1" strike="noStrike">
                <a:solidFill>
                  <a:srgbClr val="fefac9"/>
                </a:solidFill>
                <a:uFill>
                  <a:solidFill>
                    <a:srgbClr val="ffffff"/>
                  </a:solidFill>
                </a:uFill>
                <a:latin typeface="Times New Roman"/>
              </a:rPr>
              <a:t>&lt;номер&gt;</a:t>
            </a:fld>
            <a:endParaRPr b="0" lang="ru-RU" sz="2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stretch>
            <a:fillRect/>
          </a:stretch>
        </a:blipFill>
      </p:bgPr>
    </p:bg>
    <p:spTree>
      <p:nvGrpSpPr>
        <p:cNvPr id="1" name=""/>
        <p:cNvGrpSpPr/>
        <p:nvPr/>
      </p:nvGrpSpPr>
      <p:grpSpPr>
        <a:xfrm>
          <a:off x="0" y="0"/>
          <a:ext cx="0" cy="0"/>
          <a:chOff x="0" y="0"/>
          <a:chExt cx="0" cy="0"/>
        </a:xfrm>
      </p:grpSpPr>
      <p:sp>
        <p:nvSpPr>
          <p:cNvPr id="641" name="Line 1"/>
          <p:cNvSpPr/>
          <p:nvPr/>
        </p:nvSpPr>
        <p:spPr>
          <a:xfrm>
            <a:off x="422280" y="2906640"/>
            <a:ext cx="2811600" cy="1800"/>
          </a:xfrm>
          <a:prstGeom prst="line">
            <a:avLst/>
          </a:prstGeom>
          <a:ln w="12600">
            <a:solidFill>
              <a:srgbClr val="e9e9e8"/>
            </a:solidFill>
            <a:miter/>
          </a:ln>
        </p:spPr>
        <p:style>
          <a:lnRef idx="0"/>
          <a:fillRef idx="0"/>
          <a:effectRef idx="0"/>
          <a:fontRef idx="minor"/>
        </p:style>
      </p:sp>
      <p:sp>
        <p:nvSpPr>
          <p:cNvPr id="642" name="Line 2"/>
          <p:cNvSpPr/>
          <p:nvPr/>
        </p:nvSpPr>
        <p:spPr>
          <a:xfrm>
            <a:off x="3565440" y="2906640"/>
            <a:ext cx="2813040" cy="1800"/>
          </a:xfrm>
          <a:prstGeom prst="line">
            <a:avLst/>
          </a:prstGeom>
          <a:ln w="12600">
            <a:solidFill>
              <a:srgbClr val="e9e9e8"/>
            </a:solidFill>
            <a:miter/>
          </a:ln>
        </p:spPr>
        <p:style>
          <a:lnRef idx="0"/>
          <a:fillRef idx="0"/>
          <a:effectRef idx="0"/>
          <a:fontRef idx="minor"/>
        </p:style>
      </p:sp>
      <p:sp>
        <p:nvSpPr>
          <p:cNvPr id="643" name="PlaceHolder 3"/>
          <p:cNvSpPr>
            <a:spLocks noGrp="1"/>
          </p:cNvSpPr>
          <p:nvPr>
            <p:ph type="body"/>
          </p:nvPr>
        </p:nvSpPr>
        <p:spPr>
          <a:xfrm>
            <a:off x="457200" y="1447560"/>
            <a:ext cx="8229600" cy="4678200"/>
          </a:xfrm>
          <a:prstGeom prst="rect">
            <a:avLst/>
          </a:prstGeom>
        </p:spPr>
        <p:txBody>
          <a:bodyPr lIns="90000" rIns="90000" tIns="46800" bIns="46800"/>
          <a:p>
            <a:pPr marL="272880" indent="-272880">
              <a:buClr>
                <a:srgbClr val="f3a447"/>
              </a:buClr>
              <a:buSzPct val="85000"/>
              <a:buFont typeface="Wingdings 2" charset="2"/>
              <a:buChar char=""/>
            </a:pPr>
            <a:r>
              <a:rPr b="0" lang="ru-RU" sz="2600" spc="-1" strike="noStrike">
                <a:solidFill>
                  <a:srgbClr val="ffffff"/>
                </a:solidFill>
                <a:uFill>
                  <a:solidFill>
                    <a:srgbClr val="ffffff"/>
                  </a:solidFill>
                </a:uFill>
                <a:latin typeface="Arial"/>
              </a:rPr>
              <a:t>Для правки структуры щёлкните мышью</a:t>
            </a:r>
            <a:endParaRPr b="0" lang="ru-RU" sz="2600" spc="-1" strike="noStrike">
              <a:solidFill>
                <a:srgbClr val="ffffff"/>
              </a:solidFill>
              <a:uFill>
                <a:solidFill>
                  <a:srgbClr val="ffffff"/>
                </a:solidFill>
              </a:uFill>
              <a:latin typeface="Arial"/>
            </a:endParaRPr>
          </a:p>
          <a:p>
            <a:pPr lvl="1" marL="639720" indent="-273240">
              <a:buClr>
                <a:srgbClr val="d6903d"/>
              </a:buClr>
              <a:buSzPct val="85000"/>
              <a:buFont typeface="Wingdings 2" charset="2"/>
              <a:buChar char=""/>
            </a:pPr>
            <a:r>
              <a:rPr b="0" lang="ru-RU" sz="2400" spc="-1" strike="noStrike">
                <a:solidFill>
                  <a:srgbClr val="fefac9"/>
                </a:solidFill>
                <a:uFill>
                  <a:solidFill>
                    <a:srgbClr val="ffffff"/>
                  </a:solidFill>
                </a:uFill>
                <a:latin typeface="Arial"/>
              </a:rPr>
              <a:t>Второй уровень структуры</a:t>
            </a:r>
            <a:endParaRPr b="0" lang="ru-RU" sz="2400" spc="-1" strike="noStrike">
              <a:solidFill>
                <a:srgbClr val="fefac9"/>
              </a:solidFill>
              <a:uFill>
                <a:solidFill>
                  <a:srgbClr val="ffffff"/>
                </a:solidFill>
              </a:uFill>
              <a:latin typeface="Arial"/>
            </a:endParaRPr>
          </a:p>
          <a:p>
            <a:pPr lvl="2" marL="1004760" indent="-228600">
              <a:buClr>
                <a:srgbClr val="b37732"/>
              </a:buClr>
              <a:buSzPct val="85000"/>
              <a:buFont typeface="Wingdings 2" charset="2"/>
              <a:buChar char=""/>
            </a:pPr>
            <a:r>
              <a:rPr b="0" lang="ru-RU" sz="2100" spc="-1" strike="noStrike">
                <a:solidFill>
                  <a:srgbClr val="ffffff"/>
                </a:solidFill>
                <a:uFill>
                  <a:solidFill>
                    <a:srgbClr val="ffffff"/>
                  </a:solidFill>
                </a:uFill>
                <a:latin typeface="Arial"/>
              </a:rPr>
              <a:t>Третий уровень структуры</a:t>
            </a:r>
            <a:endParaRPr b="0" lang="ru-RU" sz="2100" spc="-1" strike="noStrike">
              <a:solidFill>
                <a:srgbClr val="ffffff"/>
              </a:solidFill>
              <a:uFill>
                <a:solidFill>
                  <a:srgbClr val="ffffff"/>
                </a:solidFill>
              </a:uFill>
              <a:latin typeface="Arial"/>
            </a:endParaRPr>
          </a:p>
          <a:p>
            <a:pPr lvl="3" marL="1279440" indent="-228600">
              <a:buClr>
                <a:srgbClr val="d6903d"/>
              </a:buClr>
              <a:buSzPct val="85000"/>
              <a:buFont typeface="Wingdings 2" charset="2"/>
              <a:buChar char=""/>
            </a:pPr>
            <a:r>
              <a:rPr b="0" lang="ru-RU" sz="1900" spc="-1" strike="noStrike">
                <a:solidFill>
                  <a:srgbClr val="ffffff"/>
                </a:solidFill>
                <a:uFill>
                  <a:solidFill>
                    <a:srgbClr val="ffffff"/>
                  </a:solidFill>
                </a:uFill>
                <a:latin typeface="Arial"/>
              </a:rPr>
              <a:t>Четвёртый уровень структуры</a:t>
            </a:r>
            <a:endParaRPr b="0" lang="ru-RU" sz="1900" spc="-1" strike="noStrike">
              <a:solidFill>
                <a:srgbClr val="ffffff"/>
              </a:solidFill>
              <a:uFill>
                <a:solidFill>
                  <a:srgbClr val="ffffff"/>
                </a:solidFill>
              </a:uFill>
              <a:latin typeface="Arial"/>
            </a:endParaRPr>
          </a:p>
          <a:p>
            <a:pPr lvl="4" marL="1554120" indent="-228600">
              <a:buClr>
                <a:srgbClr val="d6903d"/>
              </a:buClr>
              <a:buSzPct val="85000"/>
              <a:buFont typeface="Wingdings 2" charset="2"/>
              <a:buChar char=""/>
            </a:pPr>
            <a:r>
              <a:rPr b="0" lang="ru-RU" sz="1600" spc="-1" strike="noStrike">
                <a:solidFill>
                  <a:srgbClr val="ffffff"/>
                </a:solidFill>
                <a:uFill>
                  <a:solidFill>
                    <a:srgbClr val="ffffff"/>
                  </a:solidFill>
                </a:uFill>
                <a:latin typeface="Arial"/>
              </a:rPr>
              <a:t>Пятый уровень структуры</a:t>
            </a:r>
            <a:endParaRPr b="0" lang="ru-RU" sz="1600" spc="-1" strike="noStrike">
              <a:solidFill>
                <a:srgbClr val="ffffff"/>
              </a:solidFill>
              <a:uFill>
                <a:solidFill>
                  <a:srgbClr val="ffffff"/>
                </a:solidFill>
              </a:uFill>
              <a:latin typeface="Arial"/>
            </a:endParaRPr>
          </a:p>
          <a:p>
            <a:pPr lvl="5" marL="1554120" indent="-228600">
              <a:buClr>
                <a:srgbClr val="d6903d"/>
              </a:buClr>
              <a:buSzPct val="85000"/>
              <a:buFont typeface="Wingdings 2" charset="2"/>
              <a:buChar char=""/>
            </a:pPr>
            <a:r>
              <a:rPr b="0" lang="ru-RU" sz="1600" spc="-1" strike="noStrike">
                <a:solidFill>
                  <a:srgbClr val="ffffff"/>
                </a:solidFill>
                <a:uFill>
                  <a:solidFill>
                    <a:srgbClr val="ffffff"/>
                  </a:solidFill>
                </a:uFill>
                <a:latin typeface="Arial"/>
              </a:rPr>
              <a:t>Шестой уровень структуры</a:t>
            </a:r>
            <a:endParaRPr b="0" lang="ru-RU" sz="1600" spc="-1" strike="noStrike">
              <a:solidFill>
                <a:srgbClr val="ffffff"/>
              </a:solidFill>
              <a:uFill>
                <a:solidFill>
                  <a:srgbClr val="ffffff"/>
                </a:solidFill>
              </a:uFill>
              <a:latin typeface="Arial"/>
            </a:endParaRPr>
          </a:p>
          <a:p>
            <a:pPr lvl="6" marL="1554120" indent="-228600">
              <a:buClr>
                <a:srgbClr val="d6903d"/>
              </a:buClr>
              <a:buSzPct val="85000"/>
              <a:buFont typeface="Wingdings 2" charset="2"/>
              <a:buChar char=""/>
            </a:pPr>
            <a:r>
              <a:rPr b="0" lang="ru-RU" sz="1600" spc="-1" strike="noStrike">
                <a:solidFill>
                  <a:srgbClr val="ffffff"/>
                </a:solidFill>
                <a:uFill>
                  <a:solidFill>
                    <a:srgbClr val="ffffff"/>
                  </a:solidFill>
                </a:uFill>
                <a:latin typeface="Arial"/>
              </a:rPr>
              <a:t>Седьмой уровень структуры</a:t>
            </a:r>
            <a:endParaRPr b="0" lang="ru-RU" sz="1600" spc="-1" strike="noStrike">
              <a:solidFill>
                <a:srgbClr val="ffffff"/>
              </a:solidFill>
              <a:uFill>
                <a:solidFill>
                  <a:srgbClr val="ffffff"/>
                </a:solidFill>
              </a:uFill>
              <a:latin typeface="Arial"/>
            </a:endParaRPr>
          </a:p>
        </p:txBody>
      </p:sp>
      <p:sp>
        <p:nvSpPr>
          <p:cNvPr id="644" name="PlaceHolder 4"/>
          <p:cNvSpPr>
            <a:spLocks noGrp="1"/>
          </p:cNvSpPr>
          <p:nvPr>
            <p:ph type="title"/>
          </p:nvPr>
        </p:nvSpPr>
        <p:spPr>
          <a:xfrm>
            <a:off x="457200" y="151920"/>
            <a:ext cx="8229600" cy="1219320"/>
          </a:xfrm>
          <a:prstGeom prst="rect">
            <a:avLst/>
          </a:prstGeom>
        </p:spPr>
        <p:txBody>
          <a:bodyPr lIns="90000" rIns="90000" tIns="46800" bIns="46800" anchor="b"/>
          <a:p>
            <a:r>
              <a:rPr b="0" lang="ru-RU" sz="4200" spc="-1" strike="noStrike">
                <a:solidFill>
                  <a:srgbClr val="f9f9f9"/>
                </a:solidFill>
                <a:uFill>
                  <a:solidFill>
                    <a:srgbClr val="ffffff"/>
                  </a:solidFill>
                </a:uFill>
                <a:latin typeface="Arial"/>
              </a:rPr>
              <a:t>Для правки текста заголовка щёлкните мышью</a:t>
            </a:r>
            <a:endParaRPr b="0" lang="ru-RU" sz="4200" spc="-1" strike="noStrike">
              <a:solidFill>
                <a:srgbClr val="f9f9f9"/>
              </a:solidFill>
              <a:uFill>
                <a:solidFill>
                  <a:srgbClr val="ffffff"/>
                </a:solidFill>
              </a:uFill>
              <a:latin typeface="Arial"/>
            </a:endParaRPr>
          </a:p>
        </p:txBody>
      </p:sp>
      <p:sp>
        <p:nvSpPr>
          <p:cNvPr id="645" name="PlaceHolder 5"/>
          <p:cNvSpPr>
            <a:spLocks noGrp="1"/>
          </p:cNvSpPr>
          <p:nvPr>
            <p:ph type="sldNum"/>
          </p:nvPr>
        </p:nvSpPr>
        <p:spPr>
          <a:xfrm>
            <a:off x="8408880" y="6181560"/>
            <a:ext cx="609840" cy="457200"/>
          </a:xfrm>
          <a:prstGeom prst="rect">
            <a:avLst/>
          </a:prstGeom>
        </p:spPr>
        <p:txBody>
          <a:bodyPr lIns="90000" rIns="90000" tIns="46800" bIns="46800" anchor="ctr"/>
          <a:p>
            <a:pPr algn="ctr"/>
            <a:fld id="{16A51E6C-8459-4547-9A8B-BCE7F73F2357}" type="slidenum">
              <a:rPr b="0" lang="ru-RU" sz="1600" spc="-1" strike="noStrike">
                <a:solidFill>
                  <a:srgbClr val="fefac9"/>
                </a:solidFill>
                <a:uFill>
                  <a:solidFill>
                    <a:srgbClr val="ffffff"/>
                  </a:solidFill>
                </a:uFill>
                <a:latin typeface="Times New Roman"/>
              </a:rPr>
              <a:t>&lt;номер&gt;</a:t>
            </a:fld>
            <a:endParaRPr b="0" lang="ru-RU" sz="2400" spc="-1" strike="noStrike">
              <a:solidFill>
                <a:srgbClr val="000000"/>
              </a:solidFill>
              <a:uFill>
                <a:solidFill>
                  <a:srgbClr val="ffffff"/>
                </a:solidFill>
              </a:uFill>
              <a:latin typeface="Times New Roman"/>
            </a:endParaRPr>
          </a:p>
        </p:txBody>
      </p:sp>
      <p:sp>
        <p:nvSpPr>
          <p:cNvPr id="646" name="PlaceHolder 6"/>
          <p:cNvSpPr>
            <a:spLocks noGrp="1"/>
          </p:cNvSpPr>
          <p:nvPr>
            <p:ph type="ftr"/>
          </p:nvPr>
        </p:nvSpPr>
        <p:spPr>
          <a:xfrm>
            <a:off x="2133720" y="6203520"/>
            <a:ext cx="3581280" cy="384120"/>
          </a:xfrm>
          <a:prstGeom prst="rect">
            <a:avLst/>
          </a:prstGeom>
        </p:spPr>
        <p:txBody>
          <a:bodyPr lIns="90000" rIns="90000" tIns="46800" bIns="46800" anchor="ctr"/>
          <a:p>
            <a:pPr algn="r"/>
            <a:r>
              <a:rPr b="0" lang="ru-RU" sz="1200" spc="-1" strike="noStrike">
                <a:solidFill>
                  <a:srgbClr val="fefac9"/>
                </a:solidFill>
                <a:uFill>
                  <a:solidFill>
                    <a:srgbClr val="ffffff"/>
                  </a:solidFill>
                </a:uFill>
                <a:latin typeface="Times New Roman"/>
              </a:rPr>
              <a:t> </a:t>
            </a:r>
            <a:endParaRPr b="0" lang="ru-RU" sz="2400" spc="-1" strike="noStrike">
              <a:solidFill>
                <a:srgbClr val="000000"/>
              </a:solidFill>
              <a:uFill>
                <a:solidFill>
                  <a:srgbClr val="ffffff"/>
                </a:solidFill>
              </a:uFill>
              <a:latin typeface="Times New Roman"/>
            </a:endParaRPr>
          </a:p>
        </p:txBody>
      </p:sp>
      <p:sp>
        <p:nvSpPr>
          <p:cNvPr id="647" name="PlaceHolder 7"/>
          <p:cNvSpPr>
            <a:spLocks noGrp="1"/>
          </p:cNvSpPr>
          <p:nvPr>
            <p:ph type="dt"/>
          </p:nvPr>
        </p:nvSpPr>
        <p:spPr>
          <a:xfrm>
            <a:off x="5791320" y="6203520"/>
            <a:ext cx="2590560" cy="384120"/>
          </a:xfrm>
          <a:prstGeom prst="rect">
            <a:avLst/>
          </a:prstGeom>
        </p:spPr>
        <p:txBody>
          <a:bodyPr lIns="90000" rIns="90000" tIns="46800" bIns="46800" anchor="ctr"/>
          <a:p>
            <a:pPr/>
            <a:r>
              <a:rPr b="0" lang="ru-RU" sz="1200" spc="-1" strike="noStrike">
                <a:solidFill>
                  <a:srgbClr val="fefac9"/>
                </a:solidFill>
                <a:uFill>
                  <a:solidFill>
                    <a:srgbClr val="ffffff"/>
                  </a:solidFill>
                </a:uFill>
                <a:latin typeface="Times New Roman"/>
              </a:rPr>
              <a:t>&lt;дата/время&gt;</a:t>
            </a:r>
            <a:endParaRPr b="0" lang="ru-RU" sz="2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4.xml.rels><?xml version="1.0" encoding="UTF-8"?>
<Relationships xmlns="http://schemas.openxmlformats.org/package/2006/relationships"><Relationship Id="rId1" Type="http://schemas.openxmlformats.org/officeDocument/2006/relationships/image" Target="../media/image86.png"/><Relationship Id="rId2" Type="http://schemas.openxmlformats.org/officeDocument/2006/relationships/slideLayout" Target="../slideLayouts/slideLayout25.xml"/>
</Relationships>
</file>

<file path=ppt/slides/_rels/slide35.xml.rels><?xml version="1.0" encoding="UTF-8"?>
<Relationships xmlns="http://schemas.openxmlformats.org/package/2006/relationships"><Relationship Id="rId1" Type="http://schemas.openxmlformats.org/officeDocument/2006/relationships/image" Target="../media/image87.png"/><Relationship Id="rId2" Type="http://schemas.openxmlformats.org/officeDocument/2006/relationships/image" Target="../media/image88.png"/><Relationship Id="rId3" Type="http://schemas.openxmlformats.org/officeDocument/2006/relationships/slideLayout" Target="../slideLayouts/slideLayout25.xml"/>
</Relationships>
</file>

<file path=ppt/slides/_rels/slide36.xml.rels><?xml version="1.0" encoding="UTF-8"?>
<Relationships xmlns="http://schemas.openxmlformats.org/package/2006/relationships"><Relationship Id="rId1" Type="http://schemas.openxmlformats.org/officeDocument/2006/relationships/image" Target="../media/image89.png"/><Relationship Id="rId2" Type="http://schemas.openxmlformats.org/officeDocument/2006/relationships/slideLayout" Target="../slideLayouts/slideLayout2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88" name="TextShape 1"/>
          <p:cNvSpPr txBox="1"/>
          <p:nvPr/>
        </p:nvSpPr>
        <p:spPr>
          <a:xfrm>
            <a:off x="971640" y="0"/>
            <a:ext cx="6913440" cy="620640"/>
          </a:xfrm>
          <a:prstGeom prst="rect">
            <a:avLst/>
          </a:prstGeom>
          <a:noFill/>
          <a:ln>
            <a:noFill/>
          </a:ln>
        </p:spPr>
        <p:txBody>
          <a:bodyPr anchor="ctr"/>
          <a:p>
            <a:pPr algn="ctr"/>
            <a:r>
              <a:rPr b="0" lang="ru-RU" sz="1600" spc="-1" strike="noStrike">
                <a:solidFill>
                  <a:srgbClr val="ffffff"/>
                </a:solidFill>
                <a:uFill>
                  <a:solidFill>
                    <a:srgbClr val="ffffff"/>
                  </a:solidFill>
                </a:uFill>
                <a:latin typeface="Arial Black"/>
              </a:rPr>
              <a:t>МОУ Орловская средняя школа </a:t>
            </a:r>
            <a:r>
              <a:rPr b="0" lang="ru-RU" sz="1600" spc="-1" strike="noStrike">
                <a:solidFill>
                  <a:srgbClr val="ffffff"/>
                </a:solidFill>
                <a:uFill>
                  <a:solidFill>
                    <a:srgbClr val="ffffff"/>
                  </a:solidFill>
                </a:uFill>
                <a:latin typeface="Arial Black"/>
              </a:rPr>
              <a:t>
</a:t>
            </a:r>
            <a:r>
              <a:rPr b="0" lang="ru-RU" sz="1600" spc="-1" strike="noStrike">
                <a:solidFill>
                  <a:srgbClr val="ffffff"/>
                </a:solidFill>
                <a:uFill>
                  <a:solidFill>
                    <a:srgbClr val="ffffff"/>
                  </a:solidFill>
                </a:uFill>
                <a:latin typeface="Arial Black"/>
              </a:rPr>
              <a:t> </a:t>
            </a:r>
            <a:endParaRPr b="0" lang="ru-RU" sz="4400" spc="-1" strike="noStrike">
              <a:solidFill>
                <a:srgbClr val="ffffff"/>
              </a:solidFill>
              <a:uFill>
                <a:solidFill>
                  <a:srgbClr val="ffffff"/>
                </a:solidFill>
              </a:uFill>
              <a:latin typeface="Arial Black"/>
            </a:endParaRPr>
          </a:p>
        </p:txBody>
      </p:sp>
      <p:sp>
        <p:nvSpPr>
          <p:cNvPr id="689" name="TextShape 2"/>
          <p:cNvSpPr txBox="1"/>
          <p:nvPr/>
        </p:nvSpPr>
        <p:spPr>
          <a:xfrm>
            <a:off x="1763640" y="1773360"/>
            <a:ext cx="6400800" cy="1752480"/>
          </a:xfrm>
          <a:prstGeom prst="rect">
            <a:avLst/>
          </a:prstGeom>
          <a:noFill/>
          <a:ln>
            <a:noFill/>
          </a:ln>
        </p:spPr>
        <p:txBody>
          <a:bodyPr/>
          <a:p>
            <a:pPr algn="ctr"/>
            <a:r>
              <a:rPr b="0" lang="ru-RU" sz="4400" spc="-1" strike="noStrike">
                <a:solidFill>
                  <a:srgbClr val="ffcc00"/>
                </a:solidFill>
                <a:uFill>
                  <a:solidFill>
                    <a:srgbClr val="ffffff"/>
                  </a:solidFill>
                </a:uFill>
                <a:latin typeface="Arial Black"/>
              </a:rPr>
              <a:t>«Бессмертны Ваши подвиги, герои – земляки…»</a:t>
            </a:r>
            <a:endParaRPr b="0" lang="ru-RU" sz="3200" spc="-1" strike="noStrike">
              <a:solidFill>
                <a:srgbClr val="ffcc00"/>
              </a:solidFill>
              <a:uFill>
                <a:solidFill>
                  <a:srgbClr val="ffffff"/>
                </a:solidFill>
              </a:uFill>
              <a:latin typeface="Arial Black"/>
            </a:endParaRPr>
          </a:p>
          <a:p>
            <a:pPr algn="ctr"/>
            <a:r>
              <a:rPr b="0" lang="ru-RU" sz="4400" spc="-1" strike="noStrike">
                <a:solidFill>
                  <a:srgbClr val="ffcc00"/>
                </a:solidFill>
                <a:uFill>
                  <a:solidFill>
                    <a:srgbClr val="ffffff"/>
                  </a:solidFill>
                </a:uFill>
                <a:latin typeface="Arial Black"/>
              </a:rPr>
              <a:t> </a:t>
            </a:r>
            <a:endParaRPr b="0" lang="ru-RU" sz="3200" spc="-1" strike="noStrike">
              <a:solidFill>
                <a:srgbClr val="ffcc00"/>
              </a:solidFill>
              <a:uFill>
                <a:solidFill>
                  <a:srgbClr val="ffffff"/>
                </a:solidFill>
              </a:uFill>
              <a:latin typeface="Arial Black"/>
            </a:endParaRPr>
          </a:p>
          <a:p>
            <a:pPr algn="ctr"/>
            <a:r>
              <a:rPr b="0" lang="ru-RU" sz="2000" spc="-1" strike="noStrike">
                <a:solidFill>
                  <a:srgbClr val="ffcc00"/>
                </a:solidFill>
                <a:uFill>
                  <a:solidFill>
                    <a:srgbClr val="ffffff"/>
                  </a:solidFill>
                </a:uFill>
                <a:latin typeface="Arial Black"/>
              </a:rPr>
              <a:t>           </a:t>
            </a:r>
            <a:r>
              <a:rPr b="0" lang="ru-RU" sz="1600" spc="-1" strike="noStrike">
                <a:solidFill>
                  <a:srgbClr val="ffcc00"/>
                </a:solidFill>
                <a:uFill>
                  <a:solidFill>
                    <a:srgbClr val="ffffff"/>
                  </a:solidFill>
                </a:uFill>
                <a:latin typeface="Arial Black"/>
              </a:rPr>
              <a:t>Выполнили:</a:t>
            </a:r>
            <a:endParaRPr b="0" lang="ru-RU" sz="3200" spc="-1" strike="noStrike">
              <a:solidFill>
                <a:srgbClr val="ffcc00"/>
              </a:solidFill>
              <a:uFill>
                <a:solidFill>
                  <a:srgbClr val="ffffff"/>
                </a:solidFill>
              </a:uFill>
              <a:latin typeface="Arial Black"/>
            </a:endParaRPr>
          </a:p>
          <a:p>
            <a:pPr algn="ctr"/>
            <a:r>
              <a:rPr b="0" lang="ru-RU" sz="1600" spc="-1" strike="noStrike">
                <a:solidFill>
                  <a:srgbClr val="ffcc00"/>
                </a:solidFill>
                <a:uFill>
                  <a:solidFill>
                    <a:srgbClr val="ffffff"/>
                  </a:solidFill>
                </a:uFill>
                <a:latin typeface="Arial Black"/>
              </a:rPr>
              <a:t>                         </a:t>
            </a:r>
            <a:r>
              <a:rPr b="0" lang="ru-RU" sz="1600" spc="-1" strike="noStrike">
                <a:solidFill>
                  <a:srgbClr val="ffcc00"/>
                </a:solidFill>
                <a:uFill>
                  <a:solidFill>
                    <a:srgbClr val="ffffff"/>
                  </a:solidFill>
                </a:uFill>
                <a:latin typeface="Arial Black"/>
              </a:rPr>
              <a:t>Василевич Артем</a:t>
            </a:r>
            <a:endParaRPr b="0" lang="ru-RU" sz="3200" spc="-1" strike="noStrike">
              <a:solidFill>
                <a:srgbClr val="ffcc00"/>
              </a:solidFill>
              <a:uFill>
                <a:solidFill>
                  <a:srgbClr val="ffffff"/>
                </a:solidFill>
              </a:uFill>
              <a:latin typeface="Arial Black"/>
            </a:endParaRPr>
          </a:p>
          <a:p>
            <a:pPr algn="ctr"/>
            <a:r>
              <a:rPr b="0" lang="ru-RU" sz="1600" spc="-1" strike="noStrike">
                <a:solidFill>
                  <a:srgbClr val="ffcc00"/>
                </a:solidFill>
                <a:uFill>
                  <a:solidFill>
                    <a:srgbClr val="ffffff"/>
                  </a:solidFill>
                </a:uFill>
                <a:latin typeface="Arial Black"/>
              </a:rPr>
              <a:t>                       </a:t>
            </a:r>
            <a:r>
              <a:rPr b="0" lang="ru-RU" sz="1600" spc="-1" strike="noStrike">
                <a:solidFill>
                  <a:srgbClr val="ffcc00"/>
                </a:solidFill>
                <a:uFill>
                  <a:solidFill>
                    <a:srgbClr val="ffffff"/>
                  </a:solidFill>
                </a:uFill>
                <a:latin typeface="Arial Black"/>
              </a:rPr>
              <a:t>Зинкевич Мария</a:t>
            </a:r>
            <a:endParaRPr b="0" lang="ru-RU" sz="3200" spc="-1" strike="noStrike">
              <a:solidFill>
                <a:srgbClr val="ffcc00"/>
              </a:solidFill>
              <a:uFill>
                <a:solidFill>
                  <a:srgbClr val="ffffff"/>
                </a:solidFill>
              </a:uFill>
              <a:latin typeface="Arial Black"/>
            </a:endParaRPr>
          </a:p>
          <a:p>
            <a:pPr algn="ctr"/>
            <a:r>
              <a:rPr b="0" lang="ru-RU" sz="1600" spc="-1" strike="noStrike">
                <a:solidFill>
                  <a:srgbClr val="ffcc00"/>
                </a:solidFill>
                <a:uFill>
                  <a:solidFill>
                    <a:srgbClr val="ffffff"/>
                  </a:solidFill>
                </a:uFill>
                <a:latin typeface="Arial Black"/>
              </a:rPr>
              <a:t>                              </a:t>
            </a:r>
            <a:r>
              <a:rPr b="0" lang="ru-RU" sz="1600" spc="-1" strike="noStrike">
                <a:solidFill>
                  <a:srgbClr val="ffcc00"/>
                </a:solidFill>
                <a:uFill>
                  <a:solidFill>
                    <a:srgbClr val="ffffff"/>
                  </a:solidFill>
                </a:uFill>
                <a:latin typeface="Arial Black"/>
              </a:rPr>
              <a:t>учащиеся 10 класса</a:t>
            </a:r>
            <a:endParaRPr b="0" lang="ru-RU" sz="3200" spc="-1" strike="noStrike">
              <a:solidFill>
                <a:srgbClr val="ffcc00"/>
              </a:solidFill>
              <a:uFill>
                <a:solidFill>
                  <a:srgbClr val="ffffff"/>
                </a:solidFill>
              </a:uFill>
              <a:latin typeface="Arial Black"/>
            </a:endParaRPr>
          </a:p>
          <a:p>
            <a:pPr algn="ctr">
              <a:lnSpc>
                <a:spcPct val="100000"/>
              </a:lnSpc>
            </a:pPr>
            <a:r>
              <a:rPr b="0" lang="ru-RU" sz="1600" spc="-1" strike="noStrike">
                <a:solidFill>
                  <a:srgbClr val="ffcc00"/>
                </a:solidFill>
                <a:uFill>
                  <a:solidFill>
                    <a:srgbClr val="ffffff"/>
                  </a:solidFill>
                </a:uFill>
                <a:latin typeface="Arial"/>
              </a:rPr>
              <a:t>                                               </a:t>
            </a:r>
            <a:r>
              <a:rPr b="0" lang="ru-RU" sz="1600" spc="-1" strike="noStrike">
                <a:solidFill>
                  <a:srgbClr val="ffcc00"/>
                </a:solidFill>
                <a:uFill>
                  <a:solidFill>
                    <a:srgbClr val="ffffff"/>
                  </a:solidFill>
                </a:uFill>
                <a:latin typeface="Arial"/>
              </a:rPr>
              <a:t>Руководитель: Крапивкина Н.А.</a:t>
            </a:r>
            <a:endParaRPr b="0" lang="ru-RU" sz="3200" spc="-1" strike="noStrike">
              <a:solidFill>
                <a:srgbClr val="ffcc00"/>
              </a:solidFill>
              <a:uFill>
                <a:solidFill>
                  <a:srgbClr val="ffffff"/>
                </a:solidFill>
              </a:uFill>
              <a:latin typeface="Arial Black"/>
            </a:endParaRPr>
          </a:p>
          <a:p>
            <a:pPr algn="ctr"/>
            <a:r>
              <a:rPr b="0" lang="ru-RU" sz="1600" spc="-1" strike="noStrike">
                <a:solidFill>
                  <a:srgbClr val="ffcc00"/>
                </a:solidFill>
                <a:uFill>
                  <a:solidFill>
                    <a:srgbClr val="ffffff"/>
                  </a:solidFill>
                </a:uFill>
                <a:latin typeface="Arial Black"/>
              </a:rPr>
              <a:t> </a:t>
            </a:r>
            <a:endParaRPr b="0" lang="ru-RU" sz="3200" spc="-1" strike="noStrike">
              <a:solidFill>
                <a:srgbClr val="ffcc00"/>
              </a:solidFill>
              <a:uFill>
                <a:solidFill>
                  <a:srgbClr val="ffffff"/>
                </a:solidFill>
              </a:uFill>
              <a:latin typeface="Arial Black"/>
            </a:endParaRPr>
          </a:p>
          <a:p>
            <a:pPr algn="ctr"/>
            <a:r>
              <a:rPr b="0" lang="ru-RU" sz="2000" spc="-1" strike="noStrike">
                <a:solidFill>
                  <a:srgbClr val="ffcc00"/>
                </a:solidFill>
                <a:uFill>
                  <a:solidFill>
                    <a:srgbClr val="ffffff"/>
                  </a:solidFill>
                </a:uFill>
                <a:latin typeface="Arial Black"/>
              </a:rPr>
              <a:t>Орловка, 2009 год.</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1" dur="indefinite" restart="never" nodeType="tmRoot">
          <p:childTnLst>
            <p:seq>
              <p:cTn id="2" nodeType="mainSeq">
                <p:childTnLst>
                  <p:par>
                    <p:cTn id="3" fill="freeze">
                      <p:stCondLst>
                        <p:cond delay="0"/>
                      </p:stCondLst>
                      <p:childTnLst>
                        <p:par>
                          <p:cTn id="4" fill="freeze">
                            <p:stCondLst>
                              <p:cond delay="0"/>
                            </p:stCondLst>
                            <p:childTnLst>
                              <p:par>
                                <p:cTn id="5" nodeType="afterEffect" fill="hold" presetClass="entr" presetID="1">
                                  <p:stCondLst>
                                    <p:cond delay="0"/>
                                  </p:stCondLst>
                                  <p:childTnLst>
                                    <p:set>
                                      <p:cBhvr>
                                        <p:cTn id="6" dur="1" fill="hold">
                                          <p:stCondLst>
                                            <p:cond delay="0"/>
                                          </p:stCondLst>
                                        </p:cTn>
                                        <p:tgtEl>
                                          <p:spTgt spid="688"/>
                                        </p:tgtEl>
                                        <p:attrNameLst>
                                          <p:attrName>style.visibility</p:attrName>
                                        </p:attrNameLst>
                                      </p:cBhvr>
                                      <p:to>
                                        <p:strVal val="visible"/>
                                      </p:to>
                                    </p:set>
                                  </p:childTnLst>
                                </p:cTn>
                              </p:par>
                            </p:childTnLst>
                          </p:cTn>
                        </p:par>
                      </p:childTnLst>
                    </p:cTn>
                  </p:par>
                  <p:par>
                    <p:cTn id="7" fill="freeze">
                      <p:stCondLst>
                        <p:cond delay="indefinite"/>
                      </p:stCondLst>
                      <p:childTnLst>
                        <p:par>
                          <p:cTn id="8" fill="freeze">
                            <p:stCondLst>
                              <p:cond delay="0"/>
                            </p:stCondLst>
                            <p:childTnLst>
                              <p:par>
                                <p:cTn id="9" nodeType="clickEffect" fill="hold" presetClass="entr" presetID="1">
                                  <p:stCondLst>
                                    <p:cond delay="0"/>
                                  </p:stCondLst>
                                  <p:childTnLst>
                                    <p:set>
                                      <p:cBhvr>
                                        <p:cTn id="10" dur="1" fill="hold">
                                          <p:stCondLst>
                                            <p:cond delay="0"/>
                                          </p:stCondLst>
                                        </p:cTn>
                                        <p:tgtEl>
                                          <p:spTgt spid="689">
                                            <p:txEl>
                                              <p:pRg st="0" end="44"/>
                                            </p:txEl>
                                          </p:spTgt>
                                        </p:tgtEl>
                                        <p:attrNameLst>
                                          <p:attrName>style.visibility</p:attrName>
                                        </p:attrNameLst>
                                      </p:cBhvr>
                                      <p:to>
                                        <p:strVal val="visible"/>
                                      </p:to>
                                    </p:set>
                                  </p:childTnLst>
                                </p:cTn>
                              </p:par>
                            </p:childTnLst>
                          </p:cTn>
                        </p:par>
                      </p:childTnLst>
                    </p:cTn>
                  </p:par>
                  <p:par>
                    <p:cTn id="11" fill="freeze">
                      <p:stCondLst>
                        <p:cond delay="indefinite"/>
                      </p:stCondLst>
                      <p:childTnLst>
                        <p:par>
                          <p:cTn id="12" fill="freeze">
                            <p:stCondLst>
                              <p:cond delay="0"/>
                            </p:stCondLst>
                            <p:childTnLst>
                              <p:par>
                                <p:cTn id="13" nodeType="clickEffect" fill="hold" presetClass="entr" presetID="1">
                                  <p:stCondLst>
                                    <p:cond delay="0"/>
                                  </p:stCondLst>
                                  <p:childTnLst>
                                    <p:set>
                                      <p:cBhvr>
                                        <p:cTn id="14" dur="1" fill="hold">
                                          <p:stCondLst>
                                            <p:cond delay="0"/>
                                          </p:stCondLst>
                                        </p:cTn>
                                        <p:tgtEl>
                                          <p:spTgt spid="689">
                                            <p:txEl>
                                              <p:pRg st="45" end="67"/>
                                            </p:txEl>
                                          </p:spTgt>
                                        </p:tgtEl>
                                        <p:attrNameLst>
                                          <p:attrName>style.visibility</p:attrName>
                                        </p:attrNameLst>
                                      </p:cBhvr>
                                      <p:to>
                                        <p:strVal val="visible"/>
                                      </p:to>
                                    </p:set>
                                  </p:childTnLst>
                                </p:cTn>
                              </p:par>
                            </p:childTnLst>
                          </p:cTn>
                        </p:par>
                      </p:childTnLst>
                    </p:cTn>
                  </p:par>
                  <p:par>
                    <p:cTn id="15" fill="freeze">
                      <p:stCondLst>
                        <p:cond delay="indefinite"/>
                      </p:stCondLst>
                      <p:childTnLst>
                        <p:par>
                          <p:cTn id="16" fill="freeze">
                            <p:stCondLst>
                              <p:cond delay="0"/>
                            </p:stCondLst>
                            <p:childTnLst>
                              <p:par>
                                <p:cTn id="17" nodeType="clickEffect" fill="hold" presetClass="entr" presetID="1">
                                  <p:stCondLst>
                                    <p:cond delay="0"/>
                                  </p:stCondLst>
                                  <p:childTnLst>
                                    <p:set>
                                      <p:cBhvr>
                                        <p:cTn id="18" dur="1" fill="hold">
                                          <p:stCondLst>
                                            <p:cond delay="0"/>
                                          </p:stCondLst>
                                        </p:cTn>
                                        <p:tgtEl>
                                          <p:spTgt spid="689">
                                            <p:txEl>
                                              <p:pRg st="67" end="108"/>
                                            </p:txEl>
                                          </p:spTgt>
                                        </p:tgtEl>
                                        <p:attrNameLst>
                                          <p:attrName>style.visibility</p:attrName>
                                        </p:attrNameLst>
                                      </p:cBhvr>
                                      <p:to>
                                        <p:strVal val="visible"/>
                                      </p:to>
                                    </p:set>
                                  </p:childTnLst>
                                </p:cTn>
                              </p:par>
                            </p:childTnLst>
                          </p:cTn>
                        </p:par>
                      </p:childTnLst>
                    </p:cTn>
                  </p:par>
                  <p:par>
                    <p:cTn id="19" fill="freeze">
                      <p:stCondLst>
                        <p:cond delay="indefinite"/>
                      </p:stCondLst>
                      <p:childTnLst>
                        <p:par>
                          <p:cTn id="20" fill="freeze">
                            <p:stCondLst>
                              <p:cond delay="0"/>
                            </p:stCondLst>
                            <p:childTnLst>
                              <p:par>
                                <p:cTn id="21" nodeType="clickEffect" fill="hold" presetClass="entr" presetID="1">
                                  <p:stCondLst>
                                    <p:cond delay="0"/>
                                  </p:stCondLst>
                                  <p:childTnLst>
                                    <p:set>
                                      <p:cBhvr>
                                        <p:cTn id="22" dur="1" fill="hold">
                                          <p:stCondLst>
                                            <p:cond delay="0"/>
                                          </p:stCondLst>
                                        </p:cTn>
                                        <p:tgtEl>
                                          <p:spTgt spid="689">
                                            <p:txEl>
                                              <p:pRg st="108" end="146"/>
                                            </p:txEl>
                                          </p:spTgt>
                                        </p:tgtEl>
                                        <p:attrNameLst>
                                          <p:attrName>style.visibility</p:attrName>
                                        </p:attrNameLst>
                                      </p:cBhvr>
                                      <p:to>
                                        <p:strVal val="visible"/>
                                      </p:to>
                                    </p:set>
                                  </p:childTnLst>
                                </p:cTn>
                              </p:par>
                            </p:childTnLst>
                          </p:cTn>
                        </p:par>
                      </p:childTnLst>
                    </p:cTn>
                  </p:par>
                  <p:par>
                    <p:cTn id="23" fill="freeze">
                      <p:stCondLst>
                        <p:cond delay="indefinite"/>
                      </p:stCondLst>
                      <p:childTnLst>
                        <p:par>
                          <p:cTn id="24" fill="freeze">
                            <p:stCondLst>
                              <p:cond delay="0"/>
                            </p:stCondLst>
                            <p:childTnLst>
                              <p:par>
                                <p:cTn id="25" nodeType="clickEffect" fill="hold" presetClass="entr" presetID="1">
                                  <p:stCondLst>
                                    <p:cond delay="0"/>
                                  </p:stCondLst>
                                  <p:childTnLst>
                                    <p:set>
                                      <p:cBhvr>
                                        <p:cTn id="26" dur="1" fill="hold">
                                          <p:stCondLst>
                                            <p:cond delay="0"/>
                                          </p:stCondLst>
                                        </p:cTn>
                                        <p:tgtEl>
                                          <p:spTgt spid="689">
                                            <p:txEl>
                                              <p:pRg st="146" end="195"/>
                                            </p:txEl>
                                          </p:spTgt>
                                        </p:tgtEl>
                                        <p:attrNameLst>
                                          <p:attrName>style.visibility</p:attrName>
                                        </p:attrNameLst>
                                      </p:cBhvr>
                                      <p:to>
                                        <p:strVal val="visible"/>
                                      </p:to>
                                    </p:set>
                                  </p:childTnLst>
                                </p:cTn>
                              </p:par>
                            </p:childTnLst>
                          </p:cTn>
                        </p:par>
                      </p:childTnLst>
                    </p:cTn>
                  </p:par>
                  <p:par>
                    <p:cTn id="27" fill="freeze">
                      <p:stCondLst>
                        <p:cond delay="indefinite"/>
                      </p:stCondLst>
                      <p:childTnLst>
                        <p:par>
                          <p:cTn id="28" fill="freeze">
                            <p:stCondLst>
                              <p:cond delay="0"/>
                            </p:stCondLst>
                            <p:childTnLst>
                              <p:par>
                                <p:cTn id="29" nodeType="clickEffect" fill="hold" presetClass="entr" presetID="1">
                                  <p:stCondLst>
                                    <p:cond delay="0"/>
                                  </p:stCondLst>
                                  <p:childTnLst>
                                    <p:set>
                                      <p:cBhvr>
                                        <p:cTn id="30" dur="1" fill="hold">
                                          <p:stCondLst>
                                            <p:cond delay="0"/>
                                          </p:stCondLst>
                                        </p:cTn>
                                        <p:tgtEl>
                                          <p:spTgt spid="689">
                                            <p:txEl>
                                              <p:pRg st="195" end="272"/>
                                            </p:txEl>
                                          </p:spTgt>
                                        </p:tgtEl>
                                        <p:attrNameLst>
                                          <p:attrName>style.visibility</p:attrName>
                                        </p:attrNameLst>
                                      </p:cBhvr>
                                      <p:to>
                                        <p:strVal val="visible"/>
                                      </p:to>
                                    </p:set>
                                  </p:childTnLst>
                                </p:cTn>
                              </p:par>
                            </p:childTnLst>
                          </p:cTn>
                        </p:par>
                      </p:childTnLst>
                    </p:cTn>
                  </p:par>
                  <p:par>
                    <p:cTn id="31" fill="freeze">
                      <p:stCondLst>
                        <p:cond delay="indefinite"/>
                      </p:stCondLst>
                      <p:childTnLst>
                        <p:par>
                          <p:cTn id="32" fill="freeze">
                            <p:stCondLst>
                              <p:cond delay="0"/>
                            </p:stCondLst>
                            <p:childTnLst>
                              <p:par>
                                <p:cTn id="33" nodeType="clickEffect" fill="hold" presetClass="entr" presetID="1">
                                  <p:stCondLst>
                                    <p:cond delay="0"/>
                                  </p:stCondLst>
                                  <p:childTnLst>
                                    <p:set>
                                      <p:cBhvr>
                                        <p:cTn id="34" dur="1" fill="hold">
                                          <p:stCondLst>
                                            <p:cond delay="0"/>
                                          </p:stCondLst>
                                        </p:cTn>
                                        <p:tgtEl>
                                          <p:spTgt spid="689">
                                            <p:txEl>
                                              <p:pRg st="273" end="29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700" name="TextShape 1"/>
          <p:cNvSpPr txBox="1"/>
          <p:nvPr/>
        </p:nvSpPr>
        <p:spPr>
          <a:xfrm>
            <a:off x="468360" y="1268280"/>
            <a:ext cx="8229600" cy="4864320"/>
          </a:xfrm>
          <a:prstGeom prst="rect">
            <a:avLst/>
          </a:prstGeom>
          <a:noFill/>
          <a:ln>
            <a:noFill/>
          </a:ln>
        </p:spPr>
        <p:txBody>
          <a:bodyPr/>
          <a:p>
            <a:pPr marL="342720" indent="-342720">
              <a:lnSpc>
                <a:spcPct val="90000"/>
              </a:lnSpc>
            </a:pPr>
            <a:r>
              <a:rPr b="0" lang="ru-RU" sz="4100" spc="-1" strike="noStrike">
                <a:solidFill>
                  <a:srgbClr val="ff0000"/>
                </a:solidFill>
                <a:uFill>
                  <a:solidFill>
                    <a:srgbClr val="ffffff"/>
                  </a:solidFill>
                </a:uFill>
                <a:latin typeface="Arial Black"/>
              </a:rPr>
              <a:t>Р.Я. Малиновский-</a:t>
            </a:r>
            <a:r>
              <a:rPr b="0" lang="ru-RU" sz="4100" spc="-1" strike="noStrike">
                <a:solidFill>
                  <a:srgbClr val="ffcc00"/>
                </a:solidFill>
                <a:uFill>
                  <a:solidFill>
                    <a:srgbClr val="ffffff"/>
                  </a:solidFill>
                </a:uFill>
                <a:latin typeface="Arial Black"/>
              </a:rPr>
              <a:t> маршал Советского </a:t>
            </a:r>
            <a:r>
              <a:rPr b="1" lang="ru-RU" sz="4100" spc="-1" strike="noStrike">
                <a:solidFill>
                  <a:srgbClr val="ffcc00"/>
                </a:solidFill>
                <a:uFill>
                  <a:solidFill>
                    <a:srgbClr val="ffffff"/>
                  </a:solidFill>
                </a:uFill>
                <a:latin typeface="Arial"/>
              </a:rPr>
              <a:t>С</a:t>
            </a:r>
            <a:r>
              <a:rPr b="0" lang="ru-RU" sz="4100" spc="-1" strike="noStrike">
                <a:solidFill>
                  <a:srgbClr val="ffcc00"/>
                </a:solidFill>
                <a:uFill>
                  <a:solidFill>
                    <a:srgbClr val="ffffff"/>
                  </a:solidFill>
                </a:uFill>
                <a:latin typeface="Arial Black"/>
              </a:rPr>
              <a:t>оюза</a:t>
            </a:r>
            <a:r>
              <a:rPr b="0" lang="ru-RU" sz="4100" spc="-1" strike="noStrike">
                <a:solidFill>
                  <a:srgbClr val="ffcc00"/>
                </a:solidFill>
                <a:uFill>
                  <a:solidFill>
                    <a:srgbClr val="ffffff"/>
                  </a:solidFill>
                </a:uFill>
                <a:latin typeface="Arial"/>
              </a:rPr>
              <a:t>:</a:t>
            </a:r>
            <a:endParaRPr b="0" lang="ru-RU" sz="3200" spc="-1" strike="noStrike">
              <a:solidFill>
                <a:srgbClr val="ffcc00"/>
              </a:solidFill>
              <a:uFill>
                <a:solidFill>
                  <a:srgbClr val="ffffff"/>
                </a:solidFill>
              </a:uFill>
              <a:latin typeface="Arial Black"/>
            </a:endParaRPr>
          </a:p>
          <a:p>
            <a:pPr marL="342720" indent="-342720">
              <a:lnSpc>
                <a:spcPct val="90000"/>
              </a:lnSpc>
            </a:pPr>
            <a:r>
              <a:rPr b="0" lang="ru-RU" sz="4100" spc="-1" strike="noStrike">
                <a:solidFill>
                  <a:srgbClr val="ffcc00"/>
                </a:solidFill>
                <a:uFill>
                  <a:solidFill>
                    <a:srgbClr val="ffffff"/>
                  </a:solidFill>
                </a:uFill>
                <a:latin typeface="Arial Black"/>
              </a:rPr>
              <a:t> </a:t>
            </a:r>
            <a:r>
              <a:rPr b="0" lang="ru-RU" sz="4100" spc="-1" strike="noStrike">
                <a:solidFill>
                  <a:srgbClr val="ffcc00"/>
                </a:solidFill>
                <a:uFill>
                  <a:solidFill>
                    <a:srgbClr val="ffffff"/>
                  </a:solidFill>
                </a:uFill>
                <a:latin typeface="Arial Black"/>
              </a:rPr>
              <a:t>«</a:t>
            </a:r>
            <a:r>
              <a:rPr b="0" lang="ru-RU" sz="4100" spc="-1" strike="noStrike">
                <a:solidFill>
                  <a:srgbClr val="ffcc00"/>
                </a:solidFill>
                <a:uFill>
                  <a:solidFill>
                    <a:srgbClr val="ffffff"/>
                  </a:solidFill>
                </a:uFill>
                <a:latin typeface="Arial"/>
              </a:rPr>
              <a:t>…</a:t>
            </a:r>
            <a:r>
              <a:rPr b="0" lang="ru-RU" sz="4100" spc="-1" strike="noStrike">
                <a:solidFill>
                  <a:srgbClr val="ffcc00"/>
                </a:solidFill>
                <a:uFill>
                  <a:solidFill>
                    <a:srgbClr val="ffffff"/>
                  </a:solidFill>
                </a:uFill>
                <a:latin typeface="Arial Black"/>
              </a:rPr>
              <a:t>лучших во</a:t>
            </a:r>
            <a:r>
              <a:rPr b="1" lang="ru-RU" sz="4100" spc="-1" strike="noStrike">
                <a:solidFill>
                  <a:srgbClr val="ffcc00"/>
                </a:solidFill>
                <a:uFill>
                  <a:solidFill>
                    <a:srgbClr val="ffffff"/>
                  </a:solidFill>
                </a:uFill>
                <a:latin typeface="Arial"/>
              </a:rPr>
              <a:t>и</a:t>
            </a:r>
            <a:r>
              <a:rPr b="0" lang="ru-RU" sz="4100" spc="-1" strike="noStrike">
                <a:solidFill>
                  <a:srgbClr val="ffcc00"/>
                </a:solidFill>
                <a:uFill>
                  <a:solidFill>
                    <a:srgbClr val="ffffff"/>
                  </a:solidFill>
                </a:uFill>
                <a:latin typeface="Arial Black"/>
              </a:rPr>
              <a:t>нов, чем Сибиряк и Уралец, бесспорно, мало в мире. Поэтому рука невольно пишет эти слова с большой буквы</a:t>
            </a:r>
            <a:r>
              <a:rPr b="0" lang="ru-RU" sz="3200" spc="-1" strike="noStrike">
                <a:solidFill>
                  <a:srgbClr val="ffcc00"/>
                </a:solidFill>
                <a:uFill>
                  <a:solidFill>
                    <a:srgbClr val="ffffff"/>
                  </a:solidFill>
                </a:uFill>
                <a:latin typeface="Arial Black"/>
              </a:rPr>
              <a:t>».</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223" dur="indefinite" restart="never" nodeType="tmRoot">
          <p:childTnLst>
            <p:seq>
              <p:cTn id="224" nodeType="mainSeq">
                <p:childTnLst>
                  <p:par>
                    <p:cTn id="225" fill="freeze">
                      <p:stCondLst>
                        <p:cond delay="indefinite"/>
                      </p:stCondLst>
                      <p:childTnLst>
                        <p:par>
                          <p:cTn id="226" fill="freeze">
                            <p:stCondLst>
                              <p:cond delay="0"/>
                            </p:stCondLst>
                            <p:childTnLst>
                              <p:par>
                                <p:cTn id="227" nodeType="clickEffect" fill="hold" presetClass="entr" presetID="1">
                                  <p:stCondLst>
                                    <p:cond delay="0"/>
                                  </p:stCondLst>
                                  <p:childTnLst>
                                    <p:set>
                                      <p:cBhvr>
                                        <p:cTn id="228" dur="1" fill="hold">
                                          <p:stCondLst>
                                            <p:cond delay="0"/>
                                          </p:stCondLst>
                                        </p:cTn>
                                        <p:tgtEl>
                                          <p:spTgt spid="700">
                                            <p:txEl>
                                              <p:pRg st="0" end="43"/>
                                            </p:txEl>
                                          </p:spTgt>
                                        </p:tgtEl>
                                        <p:attrNameLst>
                                          <p:attrName>style.visibility</p:attrName>
                                        </p:attrNameLst>
                                      </p:cBhvr>
                                      <p:to>
                                        <p:strVal val="visible"/>
                                      </p:to>
                                    </p:set>
                                  </p:childTnLst>
                                </p:cTn>
                              </p:par>
                            </p:childTnLst>
                          </p:cTn>
                        </p:par>
                      </p:childTnLst>
                    </p:cTn>
                  </p:par>
                  <p:par>
                    <p:cTn id="229" fill="freeze">
                      <p:stCondLst>
                        <p:cond delay="indefinite"/>
                      </p:stCondLst>
                      <p:childTnLst>
                        <p:par>
                          <p:cTn id="230" fill="freeze">
                            <p:stCondLst>
                              <p:cond delay="0"/>
                            </p:stCondLst>
                            <p:childTnLst>
                              <p:par>
                                <p:cTn id="231" nodeType="clickEffect" fill="hold" presetClass="entr" presetID="1">
                                  <p:stCondLst>
                                    <p:cond delay="0"/>
                                  </p:stCondLst>
                                  <p:childTnLst>
                                    <p:set>
                                      <p:cBhvr>
                                        <p:cTn id="232" dur="1" fill="hold">
                                          <p:stCondLst>
                                            <p:cond delay="0"/>
                                          </p:stCondLst>
                                        </p:cTn>
                                        <p:tgtEl>
                                          <p:spTgt spid="700">
                                            <p:txEl>
                                              <p:pRg st="43" end="163"/>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01"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Глаза и уши армии – разведка.</a:t>
            </a:r>
            <a:endParaRPr b="0" lang="ru-RU" sz="4200" spc="-1" strike="noStrike">
              <a:solidFill>
                <a:srgbClr val="ffffcc"/>
              </a:solidFill>
              <a:uFill>
                <a:solidFill>
                  <a:srgbClr val="ffffff"/>
                </a:solidFill>
              </a:uFill>
              <a:latin typeface="Tahoma"/>
            </a:endParaRPr>
          </a:p>
        </p:txBody>
      </p:sp>
      <p:sp>
        <p:nvSpPr>
          <p:cNvPr id="702" name="TextShape 2"/>
          <p:cNvSpPr txBox="1"/>
          <p:nvPr/>
        </p:nvSpPr>
        <p:spPr>
          <a:xfrm>
            <a:off x="457200" y="1599840"/>
            <a:ext cx="8229600" cy="4530600"/>
          </a:xfrm>
          <a:prstGeom prst="rect">
            <a:avLst/>
          </a:prstGeom>
          <a:noFill/>
          <a:ln>
            <a:noFill/>
          </a:ln>
        </p:spPr>
        <p:txBody>
          <a:bodyPr/>
          <a:p>
            <a:pPr marL="342720" indent="-342720">
              <a:buClr>
                <a:srgbClr val="ebf25a"/>
              </a:buClr>
              <a:buSzPct val="80000"/>
              <a:buFont typeface="Wingdings" charset="2"/>
              <a:buChar char=""/>
            </a:pPr>
            <a:r>
              <a:rPr b="1" lang="ru-RU" sz="2000" spc="-1" strike="noStrike">
                <a:solidFill>
                  <a:srgbClr val="ff0000"/>
                </a:solidFill>
                <a:uFill>
                  <a:solidFill>
                    <a:srgbClr val="ffffff"/>
                  </a:solidFill>
                </a:uFill>
                <a:latin typeface="Tahoma"/>
              </a:rPr>
              <a:t>Разведка –</a:t>
            </a:r>
            <a:r>
              <a:rPr b="1" lang="ru-RU" sz="2000" spc="-1" strike="noStrike">
                <a:solidFill>
                  <a:srgbClr val="ffffff"/>
                </a:solidFill>
                <a:uFill>
                  <a:solidFill>
                    <a:srgbClr val="ffffff"/>
                  </a:solidFill>
                </a:uFill>
                <a:latin typeface="Tahoma"/>
              </a:rPr>
              <a:t> </a:t>
            </a:r>
            <a:r>
              <a:rPr b="1" lang="ru-RU" sz="2000" spc="-1" strike="noStrike">
                <a:solidFill>
                  <a:srgbClr val="ffcc00"/>
                </a:solidFill>
                <a:uFill>
                  <a:solidFill>
                    <a:srgbClr val="ffffff"/>
                  </a:solidFill>
                </a:uFill>
                <a:latin typeface="Tahoma"/>
              </a:rPr>
              <a:t>это служба очень важная, самая опасная и самая почетная из военных профессий.</a:t>
            </a:r>
            <a:endParaRPr b="0" lang="ru-RU" sz="3200" spc="-1" strike="noStrike">
              <a:solidFill>
                <a:srgbClr val="ffffff"/>
              </a:solidFill>
              <a:uFill>
                <a:solidFill>
                  <a:srgbClr val="ffffff"/>
                </a:solidFill>
              </a:uFill>
              <a:latin typeface="Tahoma"/>
            </a:endParaRPr>
          </a:p>
          <a:p>
            <a:pPr marL="342720" indent="-342720"/>
            <a:r>
              <a:rPr b="1" lang="ru-RU" sz="2000" spc="-1" strike="noStrike">
                <a:solidFill>
                  <a:srgbClr val="ffcc00"/>
                </a:solidFill>
                <a:uFill>
                  <a:solidFill>
                    <a:srgbClr val="ffffff"/>
                  </a:solidFill>
                </a:uFill>
                <a:latin typeface="Tahoma"/>
              </a:rPr>
              <a:t>    </a:t>
            </a:r>
            <a:r>
              <a:rPr b="1" lang="ru-RU" sz="2000" spc="-1" strike="noStrike">
                <a:solidFill>
                  <a:srgbClr val="ff0000"/>
                </a:solidFill>
                <a:uFill>
                  <a:solidFill>
                    <a:srgbClr val="ffffff"/>
                  </a:solidFill>
                </a:uFill>
                <a:latin typeface="Tahoma"/>
              </a:rPr>
              <a:t>Черты, присущие разведчику:</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Воля;</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Выносливость;</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Сила;</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Храбрость;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Дерзость;</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Умение хорошо ориентироваться  на  местности;</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Умение находить выход их любой ситуации.</a:t>
            </a:r>
            <a:r>
              <a:rPr b="0" lang="ru-RU" sz="20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233" dur="indefinite" restart="never" nodeType="tmRoot">
          <p:childTnLst>
            <p:seq>
              <p:cTn id="234" nodeType="mainSeq">
                <p:childTnLst>
                  <p:par>
                    <p:cTn id="235" fill="freeze">
                      <p:stCondLst>
                        <p:cond delay="0"/>
                      </p:stCondLst>
                      <p:childTnLst>
                        <p:par>
                          <p:cTn id="236" fill="freeze">
                            <p:stCondLst>
                              <p:cond delay="0"/>
                            </p:stCondLst>
                            <p:childTnLst>
                              <p:par>
                                <p:cTn id="237" nodeType="afterEffect" fill="hold" presetClass="entr" presetID="1">
                                  <p:stCondLst>
                                    <p:cond delay="0"/>
                                  </p:stCondLst>
                                  <p:childTnLst>
                                    <p:set>
                                      <p:cBhvr>
                                        <p:cTn id="238" dur="1" fill="hold">
                                          <p:stCondLst>
                                            <p:cond delay="0"/>
                                          </p:stCondLst>
                                        </p:cTn>
                                        <p:tgtEl>
                                          <p:spTgt spid="701"/>
                                        </p:tgtEl>
                                        <p:attrNameLst>
                                          <p:attrName>style.visibility</p:attrName>
                                        </p:attrNameLst>
                                      </p:cBhvr>
                                      <p:to>
                                        <p:strVal val="visible"/>
                                      </p:to>
                                    </p:set>
                                  </p:childTnLst>
                                </p:cTn>
                              </p:par>
                            </p:childTnLst>
                          </p:cTn>
                        </p:par>
                      </p:childTnLst>
                    </p:cTn>
                  </p:par>
                  <p:par>
                    <p:cTn id="239" fill="freeze">
                      <p:stCondLst>
                        <p:cond delay="indefinite"/>
                      </p:stCondLst>
                      <p:childTnLst>
                        <p:par>
                          <p:cTn id="240" fill="freeze">
                            <p:stCondLst>
                              <p:cond delay="0"/>
                            </p:stCondLst>
                            <p:childTnLst>
                              <p:par>
                                <p:cTn id="241" nodeType="clickEffect" fill="hold" presetClass="entr" presetID="1">
                                  <p:stCondLst>
                                    <p:cond delay="0"/>
                                  </p:stCondLst>
                                  <p:childTnLst>
                                    <p:set>
                                      <p:cBhvr>
                                        <p:cTn id="242" dur="1" fill="hold">
                                          <p:stCondLst>
                                            <p:cond delay="0"/>
                                          </p:stCondLst>
                                        </p:cTn>
                                        <p:tgtEl>
                                          <p:spTgt spid="702">
                                            <p:txEl>
                                              <p:pRg st="0" end="89"/>
                                            </p:txEl>
                                          </p:spTgt>
                                        </p:tgtEl>
                                        <p:attrNameLst>
                                          <p:attrName>style.visibility</p:attrName>
                                        </p:attrNameLst>
                                      </p:cBhvr>
                                      <p:to>
                                        <p:strVal val="visible"/>
                                      </p:to>
                                    </p:set>
                                  </p:childTnLst>
                                </p:cTn>
                              </p:par>
                            </p:childTnLst>
                          </p:cTn>
                        </p:par>
                      </p:childTnLst>
                    </p:cTn>
                  </p:par>
                  <p:par>
                    <p:cTn id="243" fill="freeze">
                      <p:stCondLst>
                        <p:cond delay="indefinite"/>
                      </p:stCondLst>
                      <p:childTnLst>
                        <p:par>
                          <p:cTn id="244" fill="freeze">
                            <p:stCondLst>
                              <p:cond delay="0"/>
                            </p:stCondLst>
                            <p:childTnLst>
                              <p:par>
                                <p:cTn id="245" nodeType="clickEffect" fill="hold" presetClass="entr" presetID="1">
                                  <p:stCondLst>
                                    <p:cond delay="0"/>
                                  </p:stCondLst>
                                  <p:childTnLst>
                                    <p:set>
                                      <p:cBhvr>
                                        <p:cTn id="246" dur="1" fill="hold">
                                          <p:stCondLst>
                                            <p:cond delay="0"/>
                                          </p:stCondLst>
                                        </p:cTn>
                                        <p:tgtEl>
                                          <p:spTgt spid="702">
                                            <p:txEl>
                                              <p:pRg st="89" end="121"/>
                                            </p:txEl>
                                          </p:spTgt>
                                        </p:tgtEl>
                                        <p:attrNameLst>
                                          <p:attrName>style.visibility</p:attrName>
                                        </p:attrNameLst>
                                      </p:cBhvr>
                                      <p:to>
                                        <p:strVal val="visible"/>
                                      </p:to>
                                    </p:set>
                                  </p:childTnLst>
                                </p:cTn>
                              </p:par>
                            </p:childTnLst>
                          </p:cTn>
                        </p:par>
                      </p:childTnLst>
                    </p:cTn>
                  </p:par>
                  <p:par>
                    <p:cTn id="247" fill="freeze">
                      <p:stCondLst>
                        <p:cond delay="indefinite"/>
                      </p:stCondLst>
                      <p:childTnLst>
                        <p:par>
                          <p:cTn id="248" fill="freeze">
                            <p:stCondLst>
                              <p:cond delay="0"/>
                            </p:stCondLst>
                            <p:childTnLst>
                              <p:par>
                                <p:cTn id="249" nodeType="clickEffect" fill="hold" presetClass="entr" presetID="1">
                                  <p:stCondLst>
                                    <p:cond delay="0"/>
                                  </p:stCondLst>
                                  <p:childTnLst>
                                    <p:set>
                                      <p:cBhvr>
                                        <p:cTn id="250" dur="1" fill="hold">
                                          <p:stCondLst>
                                            <p:cond delay="0"/>
                                          </p:stCondLst>
                                        </p:cTn>
                                        <p:tgtEl>
                                          <p:spTgt spid="702">
                                            <p:txEl>
                                              <p:pRg st="121" end="127"/>
                                            </p:txEl>
                                          </p:spTgt>
                                        </p:tgtEl>
                                        <p:attrNameLst>
                                          <p:attrName>style.visibility</p:attrName>
                                        </p:attrNameLst>
                                      </p:cBhvr>
                                      <p:to>
                                        <p:strVal val="visible"/>
                                      </p:to>
                                    </p:set>
                                  </p:childTnLst>
                                </p:cTn>
                              </p:par>
                            </p:childTnLst>
                          </p:cTn>
                        </p:par>
                      </p:childTnLst>
                    </p:cTn>
                  </p:par>
                  <p:par>
                    <p:cTn id="251" fill="freeze">
                      <p:stCondLst>
                        <p:cond delay="indefinite"/>
                      </p:stCondLst>
                      <p:childTnLst>
                        <p:par>
                          <p:cTn id="252" fill="freeze">
                            <p:stCondLst>
                              <p:cond delay="0"/>
                            </p:stCondLst>
                            <p:childTnLst>
                              <p:par>
                                <p:cTn id="253" nodeType="clickEffect" fill="hold" presetClass="entr" presetID="1">
                                  <p:stCondLst>
                                    <p:cond delay="0"/>
                                  </p:stCondLst>
                                  <p:childTnLst>
                                    <p:set>
                                      <p:cBhvr>
                                        <p:cTn id="254" dur="1" fill="hold">
                                          <p:stCondLst>
                                            <p:cond delay="0"/>
                                          </p:stCondLst>
                                        </p:cTn>
                                        <p:tgtEl>
                                          <p:spTgt spid="702">
                                            <p:txEl>
                                              <p:pRg st="127" end="141"/>
                                            </p:txEl>
                                          </p:spTgt>
                                        </p:tgtEl>
                                        <p:attrNameLst>
                                          <p:attrName>style.visibility</p:attrName>
                                        </p:attrNameLst>
                                      </p:cBhvr>
                                      <p:to>
                                        <p:strVal val="visible"/>
                                      </p:to>
                                    </p:set>
                                  </p:childTnLst>
                                </p:cTn>
                              </p:par>
                            </p:childTnLst>
                          </p:cTn>
                        </p:par>
                      </p:childTnLst>
                    </p:cTn>
                  </p:par>
                  <p:par>
                    <p:cTn id="255" fill="freeze">
                      <p:stCondLst>
                        <p:cond delay="indefinite"/>
                      </p:stCondLst>
                      <p:childTnLst>
                        <p:par>
                          <p:cTn id="256" fill="freeze">
                            <p:stCondLst>
                              <p:cond delay="0"/>
                            </p:stCondLst>
                            <p:childTnLst>
                              <p:par>
                                <p:cTn id="257" nodeType="clickEffect" fill="hold" presetClass="entr" presetID="1">
                                  <p:stCondLst>
                                    <p:cond delay="0"/>
                                  </p:stCondLst>
                                  <p:childTnLst>
                                    <p:set>
                                      <p:cBhvr>
                                        <p:cTn id="258" dur="1" fill="hold">
                                          <p:stCondLst>
                                            <p:cond delay="0"/>
                                          </p:stCondLst>
                                        </p:cTn>
                                        <p:tgtEl>
                                          <p:spTgt spid="702">
                                            <p:txEl>
                                              <p:pRg st="141" end="147"/>
                                            </p:txEl>
                                          </p:spTgt>
                                        </p:tgtEl>
                                        <p:attrNameLst>
                                          <p:attrName>style.visibility</p:attrName>
                                        </p:attrNameLst>
                                      </p:cBhvr>
                                      <p:to>
                                        <p:strVal val="visible"/>
                                      </p:to>
                                    </p:set>
                                  </p:childTnLst>
                                </p:cTn>
                              </p:par>
                            </p:childTnLst>
                          </p:cTn>
                        </p:par>
                      </p:childTnLst>
                    </p:cTn>
                  </p:par>
                  <p:par>
                    <p:cTn id="259" fill="freeze">
                      <p:stCondLst>
                        <p:cond delay="indefinite"/>
                      </p:stCondLst>
                      <p:childTnLst>
                        <p:par>
                          <p:cTn id="260" fill="freeze">
                            <p:stCondLst>
                              <p:cond delay="0"/>
                            </p:stCondLst>
                            <p:childTnLst>
                              <p:par>
                                <p:cTn id="261" nodeType="clickEffect" fill="hold" presetClass="entr" presetID="1">
                                  <p:stCondLst>
                                    <p:cond delay="0"/>
                                  </p:stCondLst>
                                  <p:childTnLst>
                                    <p:set>
                                      <p:cBhvr>
                                        <p:cTn id="262" dur="1" fill="hold">
                                          <p:stCondLst>
                                            <p:cond delay="0"/>
                                          </p:stCondLst>
                                        </p:cTn>
                                        <p:tgtEl>
                                          <p:spTgt spid="702">
                                            <p:txEl>
                                              <p:pRg st="147" end="159"/>
                                            </p:txEl>
                                          </p:spTgt>
                                        </p:tgtEl>
                                        <p:attrNameLst>
                                          <p:attrName>style.visibility</p:attrName>
                                        </p:attrNameLst>
                                      </p:cBhvr>
                                      <p:to>
                                        <p:strVal val="visible"/>
                                      </p:to>
                                    </p:set>
                                  </p:childTnLst>
                                </p:cTn>
                              </p:par>
                            </p:childTnLst>
                          </p:cTn>
                        </p:par>
                      </p:childTnLst>
                    </p:cTn>
                  </p:par>
                  <p:par>
                    <p:cTn id="263" fill="freeze">
                      <p:stCondLst>
                        <p:cond delay="indefinite"/>
                      </p:stCondLst>
                      <p:childTnLst>
                        <p:par>
                          <p:cTn id="264" fill="freeze">
                            <p:stCondLst>
                              <p:cond delay="0"/>
                            </p:stCondLst>
                            <p:childTnLst>
                              <p:par>
                                <p:cTn id="265" nodeType="clickEffect" fill="hold" presetClass="entr" presetID="1">
                                  <p:stCondLst>
                                    <p:cond delay="0"/>
                                  </p:stCondLst>
                                  <p:childTnLst>
                                    <p:set>
                                      <p:cBhvr>
                                        <p:cTn id="266" dur="1" fill="hold">
                                          <p:stCondLst>
                                            <p:cond delay="0"/>
                                          </p:stCondLst>
                                        </p:cTn>
                                        <p:tgtEl>
                                          <p:spTgt spid="702">
                                            <p:txEl>
                                              <p:pRg st="159" end="169"/>
                                            </p:txEl>
                                          </p:spTgt>
                                        </p:tgtEl>
                                        <p:attrNameLst>
                                          <p:attrName>style.visibility</p:attrName>
                                        </p:attrNameLst>
                                      </p:cBhvr>
                                      <p:to>
                                        <p:strVal val="visible"/>
                                      </p:to>
                                    </p:set>
                                  </p:childTnLst>
                                </p:cTn>
                              </p:par>
                            </p:childTnLst>
                          </p:cTn>
                        </p:par>
                      </p:childTnLst>
                    </p:cTn>
                  </p:par>
                  <p:par>
                    <p:cTn id="267" fill="freeze">
                      <p:stCondLst>
                        <p:cond delay="indefinite"/>
                      </p:stCondLst>
                      <p:childTnLst>
                        <p:par>
                          <p:cTn id="268" fill="freeze">
                            <p:stCondLst>
                              <p:cond delay="0"/>
                            </p:stCondLst>
                            <p:childTnLst>
                              <p:par>
                                <p:cTn id="269" nodeType="clickEffect" fill="hold" presetClass="entr" presetID="1">
                                  <p:stCondLst>
                                    <p:cond delay="0"/>
                                  </p:stCondLst>
                                  <p:childTnLst>
                                    <p:set>
                                      <p:cBhvr>
                                        <p:cTn id="270" dur="1" fill="hold">
                                          <p:stCondLst>
                                            <p:cond delay="0"/>
                                          </p:stCondLst>
                                        </p:cTn>
                                        <p:tgtEl>
                                          <p:spTgt spid="702">
                                            <p:txEl>
                                              <p:pRg st="169" end="215"/>
                                            </p:txEl>
                                          </p:spTgt>
                                        </p:tgtEl>
                                        <p:attrNameLst>
                                          <p:attrName>style.visibility</p:attrName>
                                        </p:attrNameLst>
                                      </p:cBhvr>
                                      <p:to>
                                        <p:strVal val="visible"/>
                                      </p:to>
                                    </p:set>
                                  </p:childTnLst>
                                </p:cTn>
                              </p:par>
                            </p:childTnLst>
                          </p:cTn>
                        </p:par>
                      </p:childTnLst>
                    </p:cTn>
                  </p:par>
                  <p:par>
                    <p:cTn id="271" fill="freeze">
                      <p:stCondLst>
                        <p:cond delay="indefinite"/>
                      </p:stCondLst>
                      <p:childTnLst>
                        <p:par>
                          <p:cTn id="272" fill="freeze">
                            <p:stCondLst>
                              <p:cond delay="0"/>
                            </p:stCondLst>
                            <p:childTnLst>
                              <p:par>
                                <p:cTn id="273" nodeType="clickEffect" fill="hold" presetClass="entr" presetID="1">
                                  <p:stCondLst>
                                    <p:cond delay="0"/>
                                  </p:stCondLst>
                                  <p:childTnLst>
                                    <p:set>
                                      <p:cBhvr>
                                        <p:cTn id="274" dur="1" fill="hold">
                                          <p:stCondLst>
                                            <p:cond delay="0"/>
                                          </p:stCondLst>
                                        </p:cTn>
                                        <p:tgtEl>
                                          <p:spTgt spid="702">
                                            <p:txEl>
                                              <p:pRg st="215" end="25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03" name="TextShape 1"/>
          <p:cNvSpPr txBox="1"/>
          <p:nvPr/>
        </p:nvSpPr>
        <p:spPr>
          <a:xfrm>
            <a:off x="457200" y="803160"/>
            <a:ext cx="8229600" cy="5292720"/>
          </a:xfrm>
          <a:prstGeom prst="rect">
            <a:avLst/>
          </a:prstGeom>
          <a:noFill/>
          <a:ln>
            <a:noFill/>
          </a:ln>
        </p:spPr>
        <p:txBody>
          <a:bodyPr/>
          <a:p>
            <a:pPr marL="342720" indent="-342720" algn="ctr"/>
            <a:r>
              <a:rPr b="0" lang="ru-RU" sz="4400" spc="-1" strike="noStrike">
                <a:solidFill>
                  <a:srgbClr val="ff0000"/>
                </a:solidFill>
                <a:uFill>
                  <a:solidFill>
                    <a:srgbClr val="ffffff"/>
                  </a:solidFill>
                </a:uFill>
                <a:latin typeface="Tahoma"/>
              </a:rPr>
              <a:t>Разведчики- Герои Советского Союза:</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3200" spc="-1" strike="noStrike">
                <a:solidFill>
                  <a:srgbClr val="ffcc00"/>
                </a:solidFill>
                <a:uFill>
                  <a:solidFill>
                    <a:srgbClr val="ffffff"/>
                  </a:solidFill>
                </a:uFill>
                <a:latin typeface="Tahoma"/>
              </a:rPr>
              <a:t>Вениамин Вильский;</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32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3200" spc="-1" strike="noStrike">
                <a:solidFill>
                  <a:srgbClr val="ffcc00"/>
                </a:solidFill>
                <a:uFill>
                  <a:solidFill>
                    <a:srgbClr val="ffffff"/>
                  </a:solidFill>
                </a:uFill>
                <a:latin typeface="Tahoma"/>
              </a:rPr>
              <a:t>Георгий  Слабаденюк;</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32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3200" spc="-1" strike="noStrike">
                <a:solidFill>
                  <a:srgbClr val="ffcc00"/>
                </a:solidFill>
                <a:uFill>
                  <a:solidFill>
                    <a:srgbClr val="ffffff"/>
                  </a:solidFill>
                </a:uFill>
                <a:latin typeface="Tahoma"/>
              </a:rPr>
              <a:t>Фёдор Тюменцев.</a:t>
            </a:r>
            <a:endParaRPr b="0" lang="ru-RU" sz="3200" spc="-1" strike="noStrike">
              <a:solidFill>
                <a:srgbClr val="ffffff"/>
              </a:solidFill>
              <a:uFill>
                <a:solidFill>
                  <a:srgbClr val="ffffff"/>
                </a:solidFill>
              </a:uFill>
              <a:latin typeface="Tahoma"/>
            </a:endParaRPr>
          </a:p>
        </p:txBody>
      </p:sp>
    </p:spTree>
  </p:cSld>
  <p:transition>
    <p:wipe dir="d"/>
  </p:transition>
  <p:timing>
    <p:tnLst>
      <p:par>
        <p:cTn id="275" dur="indefinite" restart="never" nodeType="tmRoot">
          <p:childTnLst>
            <p:seq>
              <p:cTn id="276" nodeType="mainSeq">
                <p:childTnLst>
                  <p:par>
                    <p:cTn id="277" fill="freeze">
                      <p:stCondLst>
                        <p:cond delay="indefinite"/>
                      </p:stCondLst>
                      <p:childTnLst>
                        <p:par>
                          <p:cTn id="278" fill="freeze">
                            <p:stCondLst>
                              <p:cond delay="0"/>
                            </p:stCondLst>
                            <p:childTnLst>
                              <p:par>
                                <p:cTn id="279" nodeType="clickEffect" fill="hold" presetClass="entr" presetID="1">
                                  <p:stCondLst>
                                    <p:cond delay="0"/>
                                  </p:stCondLst>
                                  <p:childTnLst>
                                    <p:set>
                                      <p:cBhvr>
                                        <p:cTn id="280" dur="1" fill="hold">
                                          <p:stCondLst>
                                            <p:cond delay="0"/>
                                          </p:stCondLst>
                                        </p:cTn>
                                        <p:tgtEl>
                                          <p:spTgt spid="703">
                                            <p:txEl>
                                              <p:pRg st="0" end="36"/>
                                            </p:txEl>
                                          </p:spTgt>
                                        </p:tgtEl>
                                        <p:attrNameLst>
                                          <p:attrName>style.visibility</p:attrName>
                                        </p:attrNameLst>
                                      </p:cBhvr>
                                      <p:to>
                                        <p:strVal val="visible"/>
                                      </p:to>
                                    </p:set>
                                  </p:childTnLst>
                                </p:cTn>
                              </p:par>
                            </p:childTnLst>
                          </p:cTn>
                        </p:par>
                      </p:childTnLst>
                    </p:cTn>
                  </p:par>
                  <p:par>
                    <p:cTn id="281" fill="freeze">
                      <p:stCondLst>
                        <p:cond delay="indefinite"/>
                      </p:stCondLst>
                      <p:childTnLst>
                        <p:par>
                          <p:cTn id="282" fill="freeze">
                            <p:stCondLst>
                              <p:cond delay="0"/>
                            </p:stCondLst>
                            <p:childTnLst>
                              <p:par>
                                <p:cTn id="283" nodeType="clickEffect" fill="hold" presetClass="entr" presetID="1">
                                  <p:stCondLst>
                                    <p:cond delay="0"/>
                                  </p:stCondLst>
                                  <p:childTnLst>
                                    <p:set>
                                      <p:cBhvr>
                                        <p:cTn id="284" dur="1" fill="hold">
                                          <p:stCondLst>
                                            <p:cond delay="0"/>
                                          </p:stCondLst>
                                        </p:cTn>
                                        <p:tgtEl>
                                          <p:spTgt spid="703">
                                            <p:txEl>
                                              <p:pRg st="36" end="55"/>
                                            </p:txEl>
                                          </p:spTgt>
                                        </p:tgtEl>
                                        <p:attrNameLst>
                                          <p:attrName>style.visibility</p:attrName>
                                        </p:attrNameLst>
                                      </p:cBhvr>
                                      <p:to>
                                        <p:strVal val="visible"/>
                                      </p:to>
                                    </p:set>
                                  </p:childTnLst>
                                </p:cTn>
                              </p:par>
                            </p:childTnLst>
                          </p:cTn>
                        </p:par>
                      </p:childTnLst>
                    </p:cTn>
                  </p:par>
                  <p:par>
                    <p:cTn id="285" fill="freeze">
                      <p:stCondLst>
                        <p:cond delay="indefinite"/>
                      </p:stCondLst>
                      <p:childTnLst>
                        <p:par>
                          <p:cTn id="286" fill="freeze">
                            <p:stCondLst>
                              <p:cond delay="0"/>
                            </p:stCondLst>
                            <p:childTnLst>
                              <p:par>
                                <p:cTn id="287" nodeType="clickEffect" fill="hold" presetClass="entr" presetID="1">
                                  <p:stCondLst>
                                    <p:cond delay="0"/>
                                  </p:stCondLst>
                                  <p:childTnLst>
                                    <p:set>
                                      <p:cBhvr>
                                        <p:cTn id="288" dur="1" fill="hold">
                                          <p:stCondLst>
                                            <p:cond delay="0"/>
                                          </p:stCondLst>
                                        </p:cTn>
                                        <p:tgtEl>
                                          <p:spTgt spid="703">
                                            <p:txEl>
                                              <p:pRg st="56" end="77"/>
                                            </p:txEl>
                                          </p:spTgt>
                                        </p:tgtEl>
                                        <p:attrNameLst>
                                          <p:attrName>style.visibility</p:attrName>
                                        </p:attrNameLst>
                                      </p:cBhvr>
                                      <p:to>
                                        <p:strVal val="visible"/>
                                      </p:to>
                                    </p:set>
                                  </p:childTnLst>
                                </p:cTn>
                              </p:par>
                            </p:childTnLst>
                          </p:cTn>
                        </p:par>
                      </p:childTnLst>
                    </p:cTn>
                  </p:par>
                  <p:par>
                    <p:cTn id="289" fill="freeze">
                      <p:stCondLst>
                        <p:cond delay="indefinite"/>
                      </p:stCondLst>
                      <p:childTnLst>
                        <p:par>
                          <p:cTn id="290" fill="freeze">
                            <p:stCondLst>
                              <p:cond delay="0"/>
                            </p:stCondLst>
                            <p:childTnLst>
                              <p:par>
                                <p:cTn id="291" nodeType="clickEffect" fill="hold" presetClass="entr" presetID="1">
                                  <p:stCondLst>
                                    <p:cond delay="0"/>
                                  </p:stCondLst>
                                  <p:childTnLst>
                                    <p:set>
                                      <p:cBhvr>
                                        <p:cTn id="292" dur="1" fill="hold">
                                          <p:stCondLst>
                                            <p:cond delay="0"/>
                                          </p:stCondLst>
                                        </p:cTn>
                                        <p:tgtEl>
                                          <p:spTgt spid="703">
                                            <p:txEl>
                                              <p:pRg st="78" end="9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04" name="TextShape 1"/>
          <p:cNvSpPr txBox="1"/>
          <p:nvPr/>
        </p:nvSpPr>
        <p:spPr>
          <a:xfrm>
            <a:off x="457200" y="277920"/>
            <a:ext cx="8229600" cy="1139760"/>
          </a:xfrm>
          <a:prstGeom prst="rect">
            <a:avLst/>
          </a:prstGeom>
          <a:noFill/>
          <a:ln>
            <a:noFill/>
          </a:ln>
        </p:spPr>
        <p:txBody>
          <a:bodyPr anchor="ctr" anchorCtr="1"/>
          <a:p>
            <a:pPr algn="ctr"/>
            <a:r>
              <a:rPr b="0" lang="ru-RU" sz="3800" spc="-1" strike="noStrike">
                <a:solidFill>
                  <a:srgbClr val="ff0000"/>
                </a:solidFill>
                <a:uFill>
                  <a:solidFill>
                    <a:srgbClr val="ffffff"/>
                  </a:solidFill>
                </a:uFill>
                <a:latin typeface="Tahoma"/>
              </a:rPr>
              <a:t>Разведчики – кавалеры трех степеней орденов Славы</a:t>
            </a:r>
            <a:endParaRPr b="0" lang="ru-RU" sz="4200" spc="-1" strike="noStrike">
              <a:solidFill>
                <a:srgbClr val="ffffcc"/>
              </a:solidFill>
              <a:uFill>
                <a:solidFill>
                  <a:srgbClr val="ffffff"/>
                </a:solidFill>
              </a:uFill>
              <a:latin typeface="Tahoma"/>
            </a:endParaRPr>
          </a:p>
        </p:txBody>
      </p:sp>
      <p:sp>
        <p:nvSpPr>
          <p:cNvPr id="705" name="TextShape 2"/>
          <p:cNvSpPr txBox="1"/>
          <p:nvPr/>
        </p:nvSpPr>
        <p:spPr>
          <a:xfrm>
            <a:off x="457200" y="1599840"/>
            <a:ext cx="7786800" cy="4530600"/>
          </a:xfrm>
          <a:prstGeom prst="rect">
            <a:avLst/>
          </a:prstGeom>
          <a:noFill/>
          <a:ln>
            <a:noFill/>
          </a:ln>
        </p:spPr>
        <p:txBody>
          <a:bodyPr/>
          <a:p>
            <a:pPr marL="342720" indent="-342720">
              <a:buClr>
                <a:srgbClr val="ebf25a"/>
              </a:buClr>
              <a:buSzPct val="80000"/>
              <a:buFont typeface="Wingdings" charset="2"/>
              <a:buChar char=""/>
            </a:pPr>
            <a:r>
              <a:rPr b="1" lang="ru-RU" sz="2800" spc="-1" strike="noStrike">
                <a:solidFill>
                  <a:srgbClr val="ffcc00"/>
                </a:solidFill>
                <a:uFill>
                  <a:solidFill>
                    <a:srgbClr val="ffffff"/>
                  </a:solidFill>
                </a:uFill>
                <a:latin typeface="Tahoma"/>
              </a:rPr>
              <a:t>Григорий Жульмин</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8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800" spc="-1" strike="noStrike">
                <a:solidFill>
                  <a:srgbClr val="ffcc00"/>
                </a:solidFill>
                <a:uFill>
                  <a:solidFill>
                    <a:srgbClr val="ffffff"/>
                  </a:solidFill>
                </a:uFill>
                <a:latin typeface="Tahoma"/>
              </a:rPr>
              <a:t>Анатолий Емельянов</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8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800" spc="-1" strike="noStrike">
                <a:solidFill>
                  <a:srgbClr val="ffcc00"/>
                </a:solidFill>
                <a:uFill>
                  <a:solidFill>
                    <a:srgbClr val="ffffff"/>
                  </a:solidFill>
                </a:uFill>
                <a:latin typeface="Tahoma"/>
              </a:rPr>
              <a:t>Григорий Юферов</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8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800" spc="-1" strike="noStrike">
                <a:solidFill>
                  <a:srgbClr val="ffcc00"/>
                </a:solidFill>
                <a:uFill>
                  <a:solidFill>
                    <a:srgbClr val="ffffff"/>
                  </a:solidFill>
                </a:uFill>
                <a:latin typeface="Tahoma"/>
              </a:rPr>
              <a:t> </a:t>
            </a:r>
            <a:r>
              <a:rPr b="1" lang="ru-RU" sz="2800" spc="-1" strike="noStrike">
                <a:solidFill>
                  <a:srgbClr val="ffcc00"/>
                </a:solidFill>
                <a:uFill>
                  <a:solidFill>
                    <a:srgbClr val="ffffff"/>
                  </a:solidFill>
                </a:uFill>
                <a:latin typeface="Tahoma"/>
              </a:rPr>
              <a:t>Разведчик В.И. Андреев- о нем снят художественный фильм «Любой ценой» (Ялтинская киностудия).</a:t>
            </a:r>
            <a:endParaRPr b="0" lang="ru-RU" sz="3200" spc="-1" strike="noStrike">
              <a:solidFill>
                <a:srgbClr val="ffffff"/>
              </a:solidFill>
              <a:uFill>
                <a:solidFill>
                  <a:srgbClr val="ffffff"/>
                </a:solidFill>
              </a:uFill>
              <a:latin typeface="Tahoma"/>
            </a:endParaRPr>
          </a:p>
        </p:txBody>
      </p:sp>
    </p:spTree>
  </p:cSld>
  <p:transition>
    <p:wipe dir="d"/>
  </p:transition>
  <p:timing>
    <p:tnLst>
      <p:par>
        <p:cTn id="293" dur="indefinite" restart="never" nodeType="tmRoot">
          <p:childTnLst>
            <p:seq>
              <p:cTn id="294" nodeType="mainSeq">
                <p:childTnLst>
                  <p:par>
                    <p:cTn id="295" fill="freeze">
                      <p:stCondLst>
                        <p:cond delay="0"/>
                      </p:stCondLst>
                      <p:childTnLst>
                        <p:par>
                          <p:cTn id="296" fill="freeze">
                            <p:stCondLst>
                              <p:cond delay="0"/>
                            </p:stCondLst>
                            <p:childTnLst>
                              <p:par>
                                <p:cTn id="297" nodeType="afterEffect" fill="hold" presetClass="entr" presetID="1">
                                  <p:stCondLst>
                                    <p:cond delay="0"/>
                                  </p:stCondLst>
                                  <p:childTnLst>
                                    <p:set>
                                      <p:cBhvr>
                                        <p:cTn id="298" dur="1" fill="hold">
                                          <p:stCondLst>
                                            <p:cond delay="0"/>
                                          </p:stCondLst>
                                        </p:cTn>
                                        <p:tgtEl>
                                          <p:spTgt spid="704"/>
                                        </p:tgtEl>
                                        <p:attrNameLst>
                                          <p:attrName>style.visibility</p:attrName>
                                        </p:attrNameLst>
                                      </p:cBhvr>
                                      <p:to>
                                        <p:strVal val="visible"/>
                                      </p:to>
                                    </p:set>
                                  </p:childTnLst>
                                </p:cTn>
                              </p:par>
                            </p:childTnLst>
                          </p:cTn>
                        </p:par>
                      </p:childTnLst>
                    </p:cTn>
                  </p:par>
                  <p:par>
                    <p:cTn id="299" fill="freeze">
                      <p:stCondLst>
                        <p:cond delay="indefinite"/>
                      </p:stCondLst>
                      <p:childTnLst>
                        <p:par>
                          <p:cTn id="300" fill="freeze">
                            <p:stCondLst>
                              <p:cond delay="0"/>
                            </p:stCondLst>
                            <p:childTnLst>
                              <p:par>
                                <p:cTn id="301" nodeType="clickEffect" fill="hold" presetClass="entr" presetID="1">
                                  <p:stCondLst>
                                    <p:cond delay="0"/>
                                  </p:stCondLst>
                                  <p:childTnLst>
                                    <p:set>
                                      <p:cBhvr>
                                        <p:cTn id="302" dur="1" fill="hold">
                                          <p:stCondLst>
                                            <p:cond delay="0"/>
                                          </p:stCondLst>
                                        </p:cTn>
                                        <p:tgtEl>
                                          <p:spTgt spid="705">
                                            <p:txEl>
                                              <p:pRg st="0" end="17"/>
                                            </p:txEl>
                                          </p:spTgt>
                                        </p:tgtEl>
                                        <p:attrNameLst>
                                          <p:attrName>style.visibility</p:attrName>
                                        </p:attrNameLst>
                                      </p:cBhvr>
                                      <p:to>
                                        <p:strVal val="visible"/>
                                      </p:to>
                                    </p:set>
                                  </p:childTnLst>
                                </p:cTn>
                              </p:par>
                            </p:childTnLst>
                          </p:cTn>
                        </p:par>
                      </p:childTnLst>
                    </p:cTn>
                  </p:par>
                  <p:par>
                    <p:cTn id="303" fill="freeze">
                      <p:stCondLst>
                        <p:cond delay="indefinite"/>
                      </p:stCondLst>
                      <p:childTnLst>
                        <p:par>
                          <p:cTn id="304" fill="freeze">
                            <p:stCondLst>
                              <p:cond delay="0"/>
                            </p:stCondLst>
                            <p:childTnLst>
                              <p:par>
                                <p:cTn id="305" nodeType="clickEffect" fill="hold" presetClass="entr" presetID="1">
                                  <p:stCondLst>
                                    <p:cond delay="0"/>
                                  </p:stCondLst>
                                  <p:childTnLst>
                                    <p:set>
                                      <p:cBhvr>
                                        <p:cTn id="306" dur="1" fill="hold">
                                          <p:stCondLst>
                                            <p:cond delay="0"/>
                                          </p:stCondLst>
                                        </p:cTn>
                                        <p:tgtEl>
                                          <p:spTgt spid="705">
                                            <p:txEl>
                                              <p:pRg st="18" end="37"/>
                                            </p:txEl>
                                          </p:spTgt>
                                        </p:tgtEl>
                                        <p:attrNameLst>
                                          <p:attrName>style.visibility</p:attrName>
                                        </p:attrNameLst>
                                      </p:cBhvr>
                                      <p:to>
                                        <p:strVal val="visible"/>
                                      </p:to>
                                    </p:set>
                                  </p:childTnLst>
                                </p:cTn>
                              </p:par>
                            </p:childTnLst>
                          </p:cTn>
                        </p:par>
                      </p:childTnLst>
                    </p:cTn>
                  </p:par>
                  <p:par>
                    <p:cTn id="307" fill="freeze">
                      <p:stCondLst>
                        <p:cond delay="indefinite"/>
                      </p:stCondLst>
                      <p:childTnLst>
                        <p:par>
                          <p:cTn id="308" fill="freeze">
                            <p:stCondLst>
                              <p:cond delay="0"/>
                            </p:stCondLst>
                            <p:childTnLst>
                              <p:par>
                                <p:cTn id="309" nodeType="clickEffect" fill="hold" presetClass="entr" presetID="1">
                                  <p:stCondLst>
                                    <p:cond delay="0"/>
                                  </p:stCondLst>
                                  <p:childTnLst>
                                    <p:set>
                                      <p:cBhvr>
                                        <p:cTn id="310" dur="1" fill="hold">
                                          <p:stCondLst>
                                            <p:cond delay="0"/>
                                          </p:stCondLst>
                                        </p:cTn>
                                        <p:tgtEl>
                                          <p:spTgt spid="705">
                                            <p:txEl>
                                              <p:pRg st="38" end="54"/>
                                            </p:txEl>
                                          </p:spTgt>
                                        </p:tgtEl>
                                        <p:attrNameLst>
                                          <p:attrName>style.visibility</p:attrName>
                                        </p:attrNameLst>
                                      </p:cBhvr>
                                      <p:to>
                                        <p:strVal val="visible"/>
                                      </p:to>
                                    </p:set>
                                  </p:childTnLst>
                                </p:cTn>
                              </p:par>
                            </p:childTnLst>
                          </p:cTn>
                        </p:par>
                      </p:childTnLst>
                    </p:cTn>
                  </p:par>
                  <p:par>
                    <p:cTn id="311" fill="freeze">
                      <p:stCondLst>
                        <p:cond delay="indefinite"/>
                      </p:stCondLst>
                      <p:childTnLst>
                        <p:par>
                          <p:cTn id="312" fill="freeze">
                            <p:stCondLst>
                              <p:cond delay="0"/>
                            </p:stCondLst>
                            <p:childTnLst>
                              <p:par>
                                <p:cTn id="313" nodeType="clickEffect" fill="hold" presetClass="entr" presetID="1">
                                  <p:stCondLst>
                                    <p:cond delay="0"/>
                                  </p:stCondLst>
                                  <p:childTnLst>
                                    <p:set>
                                      <p:cBhvr>
                                        <p:cTn id="314" dur="1" fill="hold">
                                          <p:stCondLst>
                                            <p:cond delay="0"/>
                                          </p:stCondLst>
                                        </p:cTn>
                                        <p:tgtEl>
                                          <p:spTgt spid="705">
                                            <p:txEl>
                                              <p:pRg st="55" end="15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06" name="TextShape 1"/>
          <p:cNvSpPr txBox="1"/>
          <p:nvPr/>
        </p:nvSpPr>
        <p:spPr>
          <a:xfrm>
            <a:off x="457200" y="277920"/>
            <a:ext cx="8229600" cy="1139760"/>
          </a:xfrm>
          <a:prstGeom prst="rect">
            <a:avLst/>
          </a:prstGeom>
          <a:noFill/>
          <a:ln>
            <a:noFill/>
          </a:ln>
        </p:spPr>
        <p:txBody>
          <a:bodyPr anchor="ctr" anchorCtr="1"/>
          <a:p>
            <a:pPr algn="ctr"/>
            <a:r>
              <a:rPr b="0" lang="ru-RU" sz="3800" spc="-1" strike="noStrike">
                <a:solidFill>
                  <a:srgbClr val="ff0000"/>
                </a:solidFill>
                <a:uFill>
                  <a:solidFill>
                    <a:srgbClr val="ffffff"/>
                  </a:solidFill>
                </a:uFill>
                <a:latin typeface="Tahoma"/>
              </a:rPr>
              <a:t>Они повторили подвиг </a:t>
            </a:r>
            <a:r>
              <a:rPr b="0" lang="ru-RU" sz="3800" spc="-1" strike="noStrike">
                <a:solidFill>
                  <a:srgbClr val="ff0000"/>
                </a:solidFill>
                <a:uFill>
                  <a:solidFill>
                    <a:srgbClr val="ffffff"/>
                  </a:solidFill>
                </a:uFill>
                <a:latin typeface="Tahoma"/>
              </a:rPr>
              <a:t>
</a:t>
            </a:r>
            <a:r>
              <a:rPr b="0" lang="ru-RU" sz="3800" spc="-1" strike="noStrike">
                <a:solidFill>
                  <a:srgbClr val="ff0000"/>
                </a:solidFill>
                <a:uFill>
                  <a:solidFill>
                    <a:srgbClr val="ffffff"/>
                  </a:solidFill>
                </a:uFill>
                <a:latin typeface="Tahoma"/>
              </a:rPr>
              <a:t>Александра  Матросова…</a:t>
            </a:r>
            <a:endParaRPr b="0" lang="ru-RU" sz="4200" spc="-1" strike="noStrike">
              <a:solidFill>
                <a:srgbClr val="ffffcc"/>
              </a:solidFill>
              <a:uFill>
                <a:solidFill>
                  <a:srgbClr val="ffffff"/>
                </a:solidFill>
              </a:uFill>
              <a:latin typeface="Tahoma"/>
            </a:endParaRPr>
          </a:p>
        </p:txBody>
      </p:sp>
      <p:sp>
        <p:nvSpPr>
          <p:cNvPr id="707" name="TextShape 2"/>
          <p:cNvSpPr txBox="1"/>
          <p:nvPr/>
        </p:nvSpPr>
        <p:spPr>
          <a:xfrm>
            <a:off x="457200" y="1599840"/>
            <a:ext cx="8229600" cy="4530600"/>
          </a:xfrm>
          <a:prstGeom prst="rect">
            <a:avLst/>
          </a:prstGeom>
          <a:noFill/>
          <a:ln>
            <a:noFill/>
          </a:ln>
        </p:spPr>
        <p:txBody>
          <a:bodyPr/>
          <a:p>
            <a:pPr marL="342720" indent="-342720"/>
            <a:r>
              <a:rPr b="0" lang="ru-RU" sz="3300" spc="-1" strike="noStrike">
                <a:solidFill>
                  <a:srgbClr val="ffffff"/>
                </a:solidFill>
                <a:uFill>
                  <a:solidFill>
                    <a:srgbClr val="ffffff"/>
                  </a:solidFill>
                </a:uFill>
                <a:latin typeface="Tahoma"/>
              </a:rPr>
              <a:t>   </a:t>
            </a:r>
            <a:r>
              <a:rPr b="0" lang="ru-RU" sz="3300" spc="-1" strike="noStrike">
                <a:solidFill>
                  <a:srgbClr val="ffcc00"/>
                </a:solidFill>
                <a:uFill>
                  <a:solidFill>
                    <a:srgbClr val="ffffff"/>
                  </a:solidFill>
                </a:uFill>
                <a:latin typeface="Tahoma"/>
              </a:rPr>
              <a:t>Своей грудью закрыли амбразуры вражеских дзотов:</a:t>
            </a:r>
            <a:endParaRPr b="0" lang="ru-RU" sz="3200" spc="-1" strike="noStrike">
              <a:solidFill>
                <a:srgbClr val="ffffff"/>
              </a:solidFill>
              <a:uFill>
                <a:solidFill>
                  <a:srgbClr val="ffffff"/>
                </a:solidFill>
              </a:uFill>
              <a:latin typeface="Tahoma"/>
            </a:endParaRPr>
          </a:p>
          <a:p>
            <a:pPr marL="342720" indent="-342720"/>
            <a:r>
              <a:rPr b="0" lang="ru-RU" sz="30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0000"/>
                </a:solidFill>
                <a:uFill>
                  <a:solidFill>
                    <a:srgbClr val="ffffff"/>
                  </a:solidFill>
                </a:uFill>
                <a:latin typeface="Tahoma"/>
              </a:rPr>
              <a:t>Лейтенант Ефим Белинский</a:t>
            </a:r>
            <a:r>
              <a:rPr b="1" lang="ru-RU" sz="2000" spc="-1" strike="noStrike">
                <a:solidFill>
                  <a:srgbClr val="2d2901"/>
                </a:solidFill>
                <a:uFill>
                  <a:solidFill>
                    <a:srgbClr val="ffffff"/>
                  </a:solidFill>
                </a:uFill>
                <a:latin typeface="Tahoma"/>
              </a:rPr>
              <a:t> </a:t>
            </a:r>
            <a:r>
              <a:rPr b="1" lang="ru-RU" sz="2000" spc="-1" strike="noStrike">
                <a:solidFill>
                  <a:srgbClr val="ffcc00"/>
                </a:solidFill>
                <a:uFill>
                  <a:solidFill>
                    <a:srgbClr val="ffffff"/>
                  </a:solidFill>
                </a:uFill>
                <a:latin typeface="Tahoma"/>
              </a:rPr>
              <a:t>– Герой Советского Союза, посёлок Соврудник  Северо-Енисейского района;</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0000"/>
                </a:solidFill>
                <a:uFill>
                  <a:solidFill>
                    <a:srgbClr val="ffffff"/>
                  </a:solidFill>
                </a:uFill>
                <a:latin typeface="Tahoma"/>
              </a:rPr>
              <a:t>Гвардии ефрейтор Михаил Ивченко </a:t>
            </a:r>
            <a:r>
              <a:rPr b="1" lang="ru-RU" sz="2000" spc="-1" strike="noStrike">
                <a:solidFill>
                  <a:srgbClr val="ffcc00"/>
                </a:solidFill>
                <a:uFill>
                  <a:solidFill>
                    <a:srgbClr val="ffffff"/>
                  </a:solidFill>
                </a:uFill>
                <a:latin typeface="Tahoma"/>
              </a:rPr>
              <a:t>- Герой Советского Союза,  село Тимонино Ачинского района.</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0000"/>
                </a:solidFill>
                <a:uFill>
                  <a:solidFill>
                    <a:srgbClr val="ffffff"/>
                  </a:solidFill>
                </a:uFill>
                <a:latin typeface="Tahoma"/>
              </a:rPr>
              <a:t>Рядовой Михаил Юшков</a:t>
            </a:r>
            <a:r>
              <a:rPr b="1" lang="ru-RU" sz="2000" spc="-1" strike="noStrike">
                <a:solidFill>
                  <a:srgbClr val="2d2901"/>
                </a:solidFill>
                <a:uFill>
                  <a:solidFill>
                    <a:srgbClr val="ffffff"/>
                  </a:solidFill>
                </a:uFill>
                <a:latin typeface="Tahoma"/>
              </a:rPr>
              <a:t> </a:t>
            </a:r>
            <a:r>
              <a:rPr b="1" lang="ru-RU" sz="2000" spc="-1" strike="noStrike">
                <a:solidFill>
                  <a:srgbClr val="ffcc00"/>
                </a:solidFill>
                <a:uFill>
                  <a:solidFill>
                    <a:srgbClr val="ffffff"/>
                  </a:solidFill>
                </a:uFill>
                <a:latin typeface="Tahoma"/>
              </a:rPr>
              <a:t>- Герой Советского Союза,  д. Коряково Новоселовского района.</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20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315" dur="indefinite" restart="never" nodeType="tmRoot">
          <p:childTnLst>
            <p:seq>
              <p:cTn id="316" nodeType="mainSeq">
                <p:childTnLst>
                  <p:par>
                    <p:cTn id="317" fill="freeze">
                      <p:stCondLst>
                        <p:cond delay="0"/>
                      </p:stCondLst>
                      <p:childTnLst>
                        <p:par>
                          <p:cTn id="318" fill="freeze">
                            <p:stCondLst>
                              <p:cond delay="0"/>
                            </p:stCondLst>
                            <p:childTnLst>
                              <p:par>
                                <p:cTn id="319" nodeType="afterEffect" fill="hold" presetClass="entr" presetID="1">
                                  <p:stCondLst>
                                    <p:cond delay="0"/>
                                  </p:stCondLst>
                                  <p:childTnLst>
                                    <p:set>
                                      <p:cBhvr>
                                        <p:cTn id="320" dur="1" fill="hold">
                                          <p:stCondLst>
                                            <p:cond delay="0"/>
                                          </p:stCondLst>
                                        </p:cTn>
                                        <p:tgtEl>
                                          <p:spTgt spid="706"/>
                                        </p:tgtEl>
                                        <p:attrNameLst>
                                          <p:attrName>style.visibility</p:attrName>
                                        </p:attrNameLst>
                                      </p:cBhvr>
                                      <p:to>
                                        <p:strVal val="visible"/>
                                      </p:to>
                                    </p:set>
                                  </p:childTnLst>
                                </p:cTn>
                              </p:par>
                            </p:childTnLst>
                          </p:cTn>
                        </p:par>
                      </p:childTnLst>
                    </p:cTn>
                  </p:par>
                  <p:par>
                    <p:cTn id="321" fill="freeze">
                      <p:stCondLst>
                        <p:cond delay="indefinite"/>
                      </p:stCondLst>
                      <p:childTnLst>
                        <p:par>
                          <p:cTn id="322" fill="freeze">
                            <p:stCondLst>
                              <p:cond delay="0"/>
                            </p:stCondLst>
                            <p:childTnLst>
                              <p:par>
                                <p:cTn id="323" nodeType="clickEffect" fill="hold" presetClass="entr" presetID="1">
                                  <p:stCondLst>
                                    <p:cond delay="0"/>
                                  </p:stCondLst>
                                  <p:childTnLst>
                                    <p:set>
                                      <p:cBhvr>
                                        <p:cTn id="324" dur="1" fill="hold">
                                          <p:stCondLst>
                                            <p:cond delay="0"/>
                                          </p:stCondLst>
                                        </p:cTn>
                                        <p:tgtEl>
                                          <p:spTgt spid="707">
                                            <p:txEl>
                                              <p:pRg st="0" end="52"/>
                                            </p:txEl>
                                          </p:spTgt>
                                        </p:tgtEl>
                                        <p:attrNameLst>
                                          <p:attrName>style.visibility</p:attrName>
                                        </p:attrNameLst>
                                      </p:cBhvr>
                                      <p:to>
                                        <p:strVal val="visible"/>
                                      </p:to>
                                    </p:set>
                                  </p:childTnLst>
                                </p:cTn>
                              </p:par>
                            </p:childTnLst>
                          </p:cTn>
                        </p:par>
                      </p:childTnLst>
                    </p:cTn>
                  </p:par>
                  <p:par>
                    <p:cTn id="325" fill="freeze">
                      <p:stCondLst>
                        <p:cond delay="indefinite"/>
                      </p:stCondLst>
                      <p:childTnLst>
                        <p:par>
                          <p:cTn id="326" fill="freeze">
                            <p:stCondLst>
                              <p:cond delay="0"/>
                            </p:stCondLst>
                            <p:childTnLst>
                              <p:par>
                                <p:cTn id="327" nodeType="clickEffect" fill="hold" presetClass="entr" presetID="1">
                                  <p:stCondLst>
                                    <p:cond delay="0"/>
                                  </p:stCondLst>
                                  <p:childTnLst>
                                    <p:set>
                                      <p:cBhvr>
                                        <p:cTn id="328" dur="1" fill="hold">
                                          <p:stCondLst>
                                            <p:cond delay="0"/>
                                          </p:stCondLst>
                                        </p:cTn>
                                        <p:tgtEl>
                                          <p:spTgt spid="707">
                                            <p:txEl>
                                              <p:pRg st="53" end="150"/>
                                            </p:txEl>
                                          </p:spTgt>
                                        </p:tgtEl>
                                        <p:attrNameLst>
                                          <p:attrName>style.visibility</p:attrName>
                                        </p:attrNameLst>
                                      </p:cBhvr>
                                      <p:to>
                                        <p:strVal val="visible"/>
                                      </p:to>
                                    </p:set>
                                  </p:childTnLst>
                                </p:cTn>
                              </p:par>
                            </p:childTnLst>
                          </p:cTn>
                        </p:par>
                      </p:childTnLst>
                    </p:cTn>
                  </p:par>
                  <p:par>
                    <p:cTn id="329" fill="freeze">
                      <p:stCondLst>
                        <p:cond delay="indefinite"/>
                      </p:stCondLst>
                      <p:childTnLst>
                        <p:par>
                          <p:cTn id="330" fill="freeze">
                            <p:stCondLst>
                              <p:cond delay="0"/>
                            </p:stCondLst>
                            <p:childTnLst>
                              <p:par>
                                <p:cTn id="331" nodeType="clickEffect" fill="hold" presetClass="entr" presetID="1">
                                  <p:stCondLst>
                                    <p:cond delay="0"/>
                                  </p:stCondLst>
                                  <p:childTnLst>
                                    <p:set>
                                      <p:cBhvr>
                                        <p:cTn id="332" dur="1" fill="hold">
                                          <p:stCondLst>
                                            <p:cond delay="0"/>
                                          </p:stCondLst>
                                        </p:cTn>
                                        <p:tgtEl>
                                          <p:spTgt spid="707">
                                            <p:txEl>
                                              <p:pRg st="151" end="242"/>
                                            </p:txEl>
                                          </p:spTgt>
                                        </p:tgtEl>
                                        <p:attrNameLst>
                                          <p:attrName>style.visibility</p:attrName>
                                        </p:attrNameLst>
                                      </p:cBhvr>
                                      <p:to>
                                        <p:strVal val="visible"/>
                                      </p:to>
                                    </p:set>
                                  </p:childTnLst>
                                </p:cTn>
                              </p:par>
                            </p:childTnLst>
                          </p:cTn>
                        </p:par>
                      </p:childTnLst>
                    </p:cTn>
                  </p:par>
                  <p:par>
                    <p:cTn id="333" fill="freeze">
                      <p:stCondLst>
                        <p:cond delay="indefinite"/>
                      </p:stCondLst>
                      <p:childTnLst>
                        <p:par>
                          <p:cTn id="334" fill="freeze">
                            <p:stCondLst>
                              <p:cond delay="0"/>
                            </p:stCondLst>
                            <p:childTnLst>
                              <p:par>
                                <p:cTn id="335" nodeType="clickEffect" fill="hold" presetClass="entr" presetID="1">
                                  <p:stCondLst>
                                    <p:cond delay="0"/>
                                  </p:stCondLst>
                                  <p:childTnLst>
                                    <p:set>
                                      <p:cBhvr>
                                        <p:cTn id="336" dur="1" fill="hold">
                                          <p:stCondLst>
                                            <p:cond delay="0"/>
                                          </p:stCondLst>
                                        </p:cTn>
                                        <p:tgtEl>
                                          <p:spTgt spid="707">
                                            <p:txEl>
                                              <p:pRg st="243" end="32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08" name="TextShape 1"/>
          <p:cNvSpPr txBox="1"/>
          <p:nvPr/>
        </p:nvSpPr>
        <p:spPr>
          <a:xfrm>
            <a:off x="457200" y="277920"/>
            <a:ext cx="8229600" cy="1139760"/>
          </a:xfrm>
          <a:prstGeom prst="rect">
            <a:avLst/>
          </a:prstGeom>
          <a:noFill/>
          <a:ln>
            <a:noFill/>
          </a:ln>
        </p:spPr>
        <p:txBody>
          <a:bodyPr anchor="ctr" anchorCtr="1"/>
          <a:p>
            <a:pPr algn="ctr"/>
            <a:r>
              <a:rPr b="1" lang="ru-RU" sz="3800" spc="-1" strike="noStrike">
                <a:solidFill>
                  <a:srgbClr val="ff0000"/>
                </a:solidFill>
                <a:uFill>
                  <a:solidFill>
                    <a:srgbClr val="ffffff"/>
                  </a:solidFill>
                </a:uFill>
                <a:latin typeface="Tahoma"/>
              </a:rPr>
              <a:t>К. Рокоссовский</a:t>
            </a:r>
            <a:r>
              <a:rPr b="0" lang="ru-RU" sz="3800" spc="-1" strike="noStrike">
                <a:solidFill>
                  <a:srgbClr val="ff0000"/>
                </a:solidFill>
                <a:uFill>
                  <a:solidFill>
                    <a:srgbClr val="ffffff"/>
                  </a:solidFill>
                </a:uFill>
                <a:latin typeface="Tahoma"/>
              </a:rPr>
              <a:t> – маршал Советского Союза</a:t>
            </a:r>
            <a:endParaRPr b="0" lang="ru-RU" sz="4200" spc="-1" strike="noStrike">
              <a:solidFill>
                <a:srgbClr val="ffffcc"/>
              </a:solidFill>
              <a:uFill>
                <a:solidFill>
                  <a:srgbClr val="ffffff"/>
                </a:solidFill>
              </a:uFill>
              <a:latin typeface="Tahoma"/>
            </a:endParaRPr>
          </a:p>
        </p:txBody>
      </p:sp>
      <p:sp>
        <p:nvSpPr>
          <p:cNvPr id="709" name="TextShape 2"/>
          <p:cNvSpPr txBox="1"/>
          <p:nvPr/>
        </p:nvSpPr>
        <p:spPr>
          <a:xfrm>
            <a:off x="539640" y="1915920"/>
            <a:ext cx="8229600" cy="4530600"/>
          </a:xfrm>
          <a:prstGeom prst="rect">
            <a:avLst/>
          </a:prstGeom>
          <a:noFill/>
          <a:ln>
            <a:noFill/>
          </a:ln>
        </p:spPr>
        <p:txBody>
          <a:bodyPr/>
          <a:p>
            <a:pPr marL="342720" indent="-342720">
              <a:buClr>
                <a:srgbClr val="ebf25a"/>
              </a:buClr>
              <a:buSzPct val="80000"/>
              <a:buFont typeface="Wingdings" charset="2"/>
              <a:buChar char=""/>
            </a:pPr>
            <a:r>
              <a:rPr b="0" lang="ru-RU" sz="4100" spc="-1" strike="noStrike">
                <a:solidFill>
                  <a:srgbClr val="ffcc00"/>
                </a:solidFill>
                <a:uFill>
                  <a:solidFill>
                    <a:srgbClr val="ffffff"/>
                  </a:solidFill>
                </a:uFill>
                <a:latin typeface="Tahoma"/>
              </a:rPr>
              <a:t>«78 Стрелков</a:t>
            </a:r>
            <a:r>
              <a:rPr b="0" lang="ru-RU" sz="4100" spc="-1" strike="noStrike">
                <a:solidFill>
                  <a:srgbClr val="ffcc00"/>
                </a:solidFill>
                <a:uFill>
                  <a:solidFill>
                    <a:srgbClr val="ffffff"/>
                  </a:solidFill>
                </a:uFill>
                <a:latin typeface="Arial"/>
              </a:rPr>
              <a:t>ая</a:t>
            </a:r>
            <a:r>
              <a:rPr b="0" lang="ru-RU" sz="4100" spc="-1" strike="noStrike">
                <a:solidFill>
                  <a:srgbClr val="ffcc00"/>
                </a:solidFill>
                <a:uFill>
                  <a:solidFill>
                    <a:srgbClr val="ffffff"/>
                  </a:solidFill>
                </a:uFill>
                <a:latin typeface="Tahoma"/>
              </a:rPr>
              <a:t> сибирск</a:t>
            </a:r>
            <a:r>
              <a:rPr b="0" lang="ru-RU" sz="4100" spc="-1" strike="noStrike">
                <a:solidFill>
                  <a:srgbClr val="ffcc00"/>
                </a:solidFill>
                <a:uFill>
                  <a:solidFill>
                    <a:srgbClr val="ffffff"/>
                  </a:solidFill>
                </a:uFill>
                <a:latin typeface="Arial"/>
              </a:rPr>
              <a:t>ая</a:t>
            </a:r>
            <a:r>
              <a:rPr b="0" lang="ru-RU" sz="4100" spc="-1" strike="noStrike">
                <a:solidFill>
                  <a:srgbClr val="ffcc00"/>
                </a:solidFill>
                <a:uFill>
                  <a:solidFill>
                    <a:srgbClr val="ffffff"/>
                  </a:solidFill>
                </a:uFill>
                <a:latin typeface="Tahoma"/>
              </a:rPr>
              <a:t> дивизи</a:t>
            </a:r>
            <a:r>
              <a:rPr b="0" lang="ru-RU" sz="4100" spc="-1" strike="noStrike">
                <a:solidFill>
                  <a:srgbClr val="ffcc00"/>
                </a:solidFill>
                <a:uFill>
                  <a:solidFill>
                    <a:srgbClr val="ffffff"/>
                  </a:solidFill>
                </a:uFill>
                <a:latin typeface="Arial"/>
              </a:rPr>
              <a:t>я</a:t>
            </a:r>
            <a:r>
              <a:rPr b="0" lang="ru-RU" sz="4100" spc="-1" strike="noStrike">
                <a:solidFill>
                  <a:srgbClr val="ffcc00"/>
                </a:solidFill>
                <a:uFill>
                  <a:solidFill>
                    <a:srgbClr val="ffffff"/>
                  </a:solidFill>
                </a:uFill>
                <a:latin typeface="Tahoma"/>
              </a:rPr>
              <a:t> сыграл</a:t>
            </a:r>
            <a:r>
              <a:rPr b="0" lang="ru-RU" sz="4100" spc="-1" strike="noStrike">
                <a:solidFill>
                  <a:srgbClr val="ffcc00"/>
                </a:solidFill>
                <a:uFill>
                  <a:solidFill>
                    <a:srgbClr val="ffffff"/>
                  </a:solidFill>
                </a:uFill>
                <a:latin typeface="Arial"/>
              </a:rPr>
              <a:t>а</a:t>
            </a:r>
            <a:r>
              <a:rPr b="0" lang="ru-RU" sz="4100" spc="-1" strike="noStrike">
                <a:solidFill>
                  <a:srgbClr val="ffcc00"/>
                </a:solidFill>
                <a:uFill>
                  <a:solidFill>
                    <a:srgbClr val="ffffff"/>
                  </a:solidFill>
                </a:uFill>
                <a:latin typeface="Tahoma"/>
              </a:rPr>
              <a:t> большую роль в сражении под Москвой</a:t>
            </a:r>
            <a:r>
              <a:rPr b="0" lang="ru-RU" sz="4100" spc="-1" strike="noStrike">
                <a:solidFill>
                  <a:srgbClr val="ffcc00"/>
                </a:solidFill>
                <a:uFill>
                  <a:solidFill>
                    <a:srgbClr val="ffffff"/>
                  </a:solidFill>
                </a:uFill>
                <a:latin typeface="Arial"/>
              </a:rPr>
              <a:t>.</a:t>
            </a:r>
            <a:r>
              <a:rPr b="0" lang="ru-RU" sz="4100" spc="-1" strike="noStrike">
                <a:solidFill>
                  <a:srgbClr val="ffcc00"/>
                </a:solidFill>
                <a:uFill>
                  <a:solidFill>
                    <a:srgbClr val="ffffff"/>
                  </a:solidFill>
                </a:uFill>
                <a:latin typeface="Tahoma"/>
              </a:rPr>
              <a:t>»</a:t>
            </a:r>
            <a:endParaRPr b="0" lang="ru-RU" sz="3200" spc="-1" strike="noStrike">
              <a:solidFill>
                <a:srgbClr val="ffffff"/>
              </a:solidFill>
              <a:uFill>
                <a:solidFill>
                  <a:srgbClr val="ffffff"/>
                </a:solidFill>
              </a:uFill>
              <a:latin typeface="Tahoma"/>
            </a:endParaRPr>
          </a:p>
        </p:txBody>
      </p:sp>
    </p:spTree>
  </p:cSld>
  <p:transition>
    <p:wipe dir="d"/>
  </p:transition>
  <p:timing>
    <p:tnLst>
      <p:par>
        <p:cTn id="337" dur="indefinite" restart="never" nodeType="tmRoot">
          <p:childTnLst>
            <p:seq>
              <p:cTn id="338" nodeType="mainSeq">
                <p:childTnLst>
                  <p:par>
                    <p:cTn id="339" fill="freeze">
                      <p:stCondLst>
                        <p:cond delay="0"/>
                      </p:stCondLst>
                      <p:childTnLst>
                        <p:par>
                          <p:cTn id="340" fill="freeze">
                            <p:stCondLst>
                              <p:cond delay="0"/>
                            </p:stCondLst>
                            <p:childTnLst>
                              <p:par>
                                <p:cTn id="341" nodeType="afterEffect" fill="hold" presetClass="entr" presetID="1">
                                  <p:stCondLst>
                                    <p:cond delay="0"/>
                                  </p:stCondLst>
                                  <p:childTnLst>
                                    <p:set>
                                      <p:cBhvr>
                                        <p:cTn id="342" dur="1" fill="hold">
                                          <p:stCondLst>
                                            <p:cond delay="0"/>
                                          </p:stCondLst>
                                        </p:cTn>
                                        <p:tgtEl>
                                          <p:spTgt spid="708"/>
                                        </p:tgtEl>
                                        <p:attrNameLst>
                                          <p:attrName>style.visibility</p:attrName>
                                        </p:attrNameLst>
                                      </p:cBhvr>
                                      <p:to>
                                        <p:strVal val="visible"/>
                                      </p:to>
                                    </p:set>
                                  </p:childTnLst>
                                </p:cTn>
                              </p:par>
                            </p:childTnLst>
                          </p:cTn>
                        </p:par>
                      </p:childTnLst>
                    </p:cTn>
                  </p:par>
                  <p:par>
                    <p:cTn id="343" fill="freeze">
                      <p:stCondLst>
                        <p:cond delay="indefinite"/>
                      </p:stCondLst>
                      <p:childTnLst>
                        <p:par>
                          <p:cTn id="344" fill="freeze">
                            <p:stCondLst>
                              <p:cond delay="0"/>
                            </p:stCondLst>
                            <p:childTnLst>
                              <p:par>
                                <p:cTn id="345" nodeType="clickEffect" fill="hold" presetClass="entr" presetID="1">
                                  <p:stCondLst>
                                    <p:cond delay="0"/>
                                  </p:stCondLst>
                                  <p:childTnLst>
                                    <p:set>
                                      <p:cBhvr>
                                        <p:cTn id="346" dur="1" fill="hold">
                                          <p:stCondLst>
                                            <p:cond delay="0"/>
                                          </p:stCondLst>
                                        </p:cTn>
                                        <p:tgtEl>
                                          <p:spTgt spid="709">
                                            <p:txEl>
                                              <p:pRg st="0" end="79"/>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10" name="TextShape 1"/>
          <p:cNvSpPr txBox="1"/>
          <p:nvPr/>
        </p:nvSpPr>
        <p:spPr>
          <a:xfrm>
            <a:off x="457200" y="965160"/>
            <a:ext cx="8229600" cy="5130720"/>
          </a:xfrm>
          <a:prstGeom prst="rect">
            <a:avLst/>
          </a:prstGeom>
          <a:noFill/>
          <a:ln w="9360">
            <a:solidFill>
              <a:srgbClr val="ffffff"/>
            </a:solidFill>
            <a:miter/>
          </a:ln>
        </p:spPr>
        <p:txBody>
          <a:bodyPr/>
          <a:p>
            <a:pPr marL="342720" indent="-342720"/>
            <a:r>
              <a:rPr b="0" lang="ru-RU" sz="3200" spc="-1" strike="noStrike">
                <a:solidFill>
                  <a:srgbClr val="ffffff"/>
                </a:solidFill>
                <a:uFill>
                  <a:solidFill>
                    <a:srgbClr val="ffffff"/>
                  </a:solidFill>
                </a:uFill>
                <a:latin typeface="Tahoma"/>
              </a:rPr>
              <a:t>   </a:t>
            </a:r>
            <a:r>
              <a:rPr b="0" lang="ru-RU" sz="3200" spc="-1" strike="noStrike">
                <a:solidFill>
                  <a:srgbClr val="ffcc00"/>
                </a:solidFill>
                <a:uFill>
                  <a:solidFill>
                    <a:srgbClr val="ffffff"/>
                  </a:solidFill>
                </a:uFill>
                <a:latin typeface="Tahoma"/>
              </a:rPr>
              <a:t>«Они прибыли в разгар великой битвы за Москву. Из вагонов на жестокий мороз степенно выходили в  распахнутых ватниках, в гимнастерках, умывались на ледяном ветру, обтирались снегом до пояса шутили: однако климат у вас легкий!»</a:t>
            </a:r>
            <a:endParaRPr b="0" lang="ru-RU" sz="3200" spc="-1" strike="noStrike">
              <a:solidFill>
                <a:srgbClr val="ffffff"/>
              </a:solidFill>
              <a:uFill>
                <a:solidFill>
                  <a:srgbClr val="ffffff"/>
                </a:solidFill>
              </a:uFill>
              <a:latin typeface="Tahoma"/>
            </a:endParaRPr>
          </a:p>
          <a:p>
            <a:pPr marL="342720" indent="-342720"/>
            <a:r>
              <a:rPr b="0" lang="ru-RU" sz="3200" spc="-1" strike="noStrike">
                <a:solidFill>
                  <a:srgbClr val="ffcc00"/>
                </a:solidFill>
                <a:uFill>
                  <a:solidFill>
                    <a:srgbClr val="ffffff"/>
                  </a:solidFill>
                </a:uFill>
                <a:latin typeface="Tahoma"/>
              </a:rPr>
              <a:t>   </a:t>
            </a:r>
            <a:r>
              <a:rPr b="0" lang="ru-RU" sz="3200" spc="-1" strike="noStrike">
                <a:solidFill>
                  <a:srgbClr val="ffcc00"/>
                </a:solidFill>
                <a:uFill>
                  <a:solidFill>
                    <a:srgbClr val="ffffff"/>
                  </a:solidFill>
                </a:uFill>
                <a:latin typeface="Tahoma"/>
              </a:rPr>
              <a:t>И приговаривали: Снежок- холодит, снежок- молодит! Их так и звали «Сибирь грудь на ра</a:t>
            </a:r>
            <a:r>
              <a:rPr b="0" lang="ru-RU" sz="3200" spc="-1" strike="noStrike">
                <a:solidFill>
                  <a:srgbClr val="ffcc00"/>
                </a:solidFill>
                <a:uFill>
                  <a:solidFill>
                    <a:srgbClr val="ffffff"/>
                  </a:solidFill>
                </a:uFill>
                <a:latin typeface="Arial"/>
              </a:rPr>
              <a:t>с</a:t>
            </a:r>
            <a:r>
              <a:rPr b="0" lang="ru-RU" sz="3200" spc="-1" strike="noStrike">
                <a:solidFill>
                  <a:srgbClr val="ffcc00"/>
                </a:solidFill>
                <a:uFill>
                  <a:solidFill>
                    <a:srgbClr val="ffffff"/>
                  </a:solidFill>
                </a:uFill>
                <a:latin typeface="Tahoma"/>
              </a:rPr>
              <a:t>пашку».</a:t>
            </a:r>
            <a:endParaRPr b="0" lang="ru-RU" sz="3200" spc="-1" strike="noStrike">
              <a:solidFill>
                <a:srgbClr val="ffffff"/>
              </a:solidFill>
              <a:uFill>
                <a:solidFill>
                  <a:srgbClr val="ffffff"/>
                </a:solidFill>
              </a:uFill>
              <a:latin typeface="Tahoma"/>
            </a:endParaRPr>
          </a:p>
        </p:txBody>
      </p:sp>
    </p:spTree>
  </p:cSld>
  <p:transition>
    <p:wipe dir="d"/>
  </p:transition>
  <p:timing>
    <p:tnLst>
      <p:par>
        <p:cTn id="347" dur="indefinite" restart="never" nodeType="tmRoot">
          <p:childTnLst>
            <p:seq>
              <p:cTn id="348" nodeType="mainSeq">
                <p:childTnLst>
                  <p:par>
                    <p:cTn id="349" fill="freeze">
                      <p:stCondLst>
                        <p:cond delay="indefinite"/>
                      </p:stCondLst>
                      <p:childTnLst>
                        <p:par>
                          <p:cTn id="350" fill="freeze">
                            <p:stCondLst>
                              <p:cond delay="0"/>
                            </p:stCondLst>
                            <p:childTnLst>
                              <p:par>
                                <p:cTn id="351" nodeType="clickEffect" fill="hold" presetClass="entr" presetID="1">
                                  <p:stCondLst>
                                    <p:cond delay="0"/>
                                  </p:stCondLst>
                                  <p:childTnLst>
                                    <p:set>
                                      <p:cBhvr>
                                        <p:cTn id="352" dur="1" fill="hold">
                                          <p:stCondLst>
                                            <p:cond delay="0"/>
                                          </p:stCondLst>
                                        </p:cTn>
                                        <p:tgtEl>
                                          <p:spTgt spid="710">
                                            <p:txEl>
                                              <p:pRg st="0" end="230"/>
                                            </p:txEl>
                                          </p:spTgt>
                                        </p:tgtEl>
                                        <p:attrNameLst>
                                          <p:attrName>style.visibility</p:attrName>
                                        </p:attrNameLst>
                                      </p:cBhvr>
                                      <p:to>
                                        <p:strVal val="visible"/>
                                      </p:to>
                                    </p:set>
                                  </p:childTnLst>
                                </p:cTn>
                              </p:par>
                            </p:childTnLst>
                          </p:cTn>
                        </p:par>
                      </p:childTnLst>
                    </p:cTn>
                  </p:par>
                  <p:par>
                    <p:cTn id="353" fill="freeze">
                      <p:stCondLst>
                        <p:cond delay="indefinite"/>
                      </p:stCondLst>
                      <p:childTnLst>
                        <p:par>
                          <p:cTn id="354" fill="freeze">
                            <p:stCondLst>
                              <p:cond delay="0"/>
                            </p:stCondLst>
                            <p:childTnLst>
                              <p:par>
                                <p:cTn id="355" nodeType="clickEffect" fill="hold" presetClass="entr" presetID="1">
                                  <p:stCondLst>
                                    <p:cond delay="0"/>
                                  </p:stCondLst>
                                  <p:childTnLst>
                                    <p:set>
                                      <p:cBhvr>
                                        <p:cTn id="356" dur="1" fill="hold">
                                          <p:stCondLst>
                                            <p:cond delay="0"/>
                                          </p:stCondLst>
                                        </p:cTn>
                                        <p:tgtEl>
                                          <p:spTgt spid="710">
                                            <p:txEl>
                                              <p:pRg st="230" end="32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11" name="TextShape 1"/>
          <p:cNvSpPr txBox="1"/>
          <p:nvPr/>
        </p:nvSpPr>
        <p:spPr>
          <a:xfrm>
            <a:off x="1258560" y="260280"/>
            <a:ext cx="6980040" cy="1462320"/>
          </a:xfrm>
          <a:prstGeom prst="rect">
            <a:avLst/>
          </a:prstGeom>
          <a:noFill/>
          <a:ln>
            <a:noFill/>
          </a:ln>
        </p:spPr>
        <p:txBody>
          <a:bodyPr anchor="ctr" anchorCtr="1"/>
          <a:p>
            <a:pPr algn="ctr"/>
            <a:r>
              <a:rPr b="1" lang="ru-RU" sz="3600" spc="-1" strike="noStrike">
                <a:solidFill>
                  <a:srgbClr val="ff0000"/>
                </a:solidFill>
                <a:uFill>
                  <a:solidFill>
                    <a:srgbClr val="ffffff"/>
                  </a:solidFill>
                </a:uFill>
                <a:latin typeface="Tahoma"/>
              </a:rPr>
              <a:t>Боевой счет красноярских снайперов</a:t>
            </a:r>
            <a:endParaRPr b="0" lang="ru-RU" sz="4200" spc="-1" strike="noStrike">
              <a:solidFill>
                <a:srgbClr val="ffffcc"/>
              </a:solidFill>
              <a:uFill>
                <a:solidFill>
                  <a:srgbClr val="ffffff"/>
                </a:solidFill>
              </a:uFill>
              <a:latin typeface="Tahoma"/>
            </a:endParaRPr>
          </a:p>
        </p:txBody>
      </p:sp>
      <p:sp>
        <p:nvSpPr>
          <p:cNvPr id="712" name="CustomShape 2"/>
          <p:cNvSpPr/>
          <p:nvPr/>
        </p:nvSpPr>
        <p:spPr>
          <a:xfrm>
            <a:off x="666720" y="1554120"/>
            <a:ext cx="7715160" cy="1557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nSpc>
                <a:spcPct val="100000"/>
              </a:lnSpc>
            </a:pPr>
            <a:r>
              <a:rPr b="1" lang="ru-RU" sz="2400" spc="-1" strike="noStrike">
                <a:solidFill>
                  <a:srgbClr val="e5e500"/>
                </a:solidFill>
                <a:uFill>
                  <a:solidFill>
                    <a:srgbClr val="ffffff"/>
                  </a:solidFill>
                </a:uFill>
                <a:latin typeface="Tahoma"/>
              </a:rPr>
              <a:t>Сибирские войны- отличные стрелки, они знали цену каждому выстрелу</a:t>
            </a:r>
            <a:r>
              <a:rPr b="0" lang="ru-RU" sz="2400" spc="-1" strike="noStrike">
                <a:solidFill>
                  <a:srgbClr val="e5e500"/>
                </a:solidFill>
                <a:uFill>
                  <a:solidFill>
                    <a:srgbClr val="ffffff"/>
                  </a:solidFill>
                </a:uFill>
                <a:latin typeface="Tahoma"/>
              </a:rPr>
              <a:t>.</a:t>
            </a:r>
            <a:endParaRPr b="0" lang="ru-RU" sz="1800" spc="-1" strike="noStrike">
              <a:solidFill>
                <a:srgbClr val="ffffff"/>
              </a:solidFill>
              <a:uFill>
                <a:solidFill>
                  <a:srgbClr val="ffffff"/>
                </a:solidFill>
              </a:uFill>
              <a:latin typeface="Arial"/>
            </a:endParaRPr>
          </a:p>
          <a:p>
            <a:pPr>
              <a:lnSpc>
                <a:spcPct val="100000"/>
              </a:lnSpc>
            </a:pPr>
            <a:r>
              <a:rPr b="0" lang="ru-RU" sz="2400" spc="-1" strike="noStrike">
                <a:solidFill>
                  <a:srgbClr val="ffffff"/>
                </a:solidFill>
                <a:uFill>
                  <a:solidFill>
                    <a:srgbClr val="ffffff"/>
                  </a:solidFill>
                </a:uFill>
                <a:latin typeface="Tahoma"/>
              </a:rPr>
              <a:t> </a:t>
            </a:r>
            <a:endParaRPr b="0" lang="ru-RU" sz="1800" spc="-1" strike="noStrike">
              <a:solidFill>
                <a:srgbClr val="ffffff"/>
              </a:solidFill>
              <a:uFill>
                <a:solidFill>
                  <a:srgbClr val="ffffff"/>
                </a:solidFill>
              </a:uFill>
              <a:latin typeface="Arial"/>
            </a:endParaRPr>
          </a:p>
          <a:p>
            <a:pPr>
              <a:lnSpc>
                <a:spcPct val="100000"/>
              </a:lnSpc>
            </a:pPr>
            <a:r>
              <a:rPr b="0" lang="ru-RU" sz="2400" spc="-1" strike="noStrike">
                <a:solidFill>
                  <a:srgbClr val="ffffff"/>
                </a:solidFill>
                <a:uFill>
                  <a:solidFill>
                    <a:srgbClr val="ffffff"/>
                  </a:solidFill>
                </a:uFill>
                <a:latin typeface="Tahoma"/>
              </a:rPr>
              <a:t> </a:t>
            </a:r>
            <a:endParaRPr b="0" lang="ru-RU" sz="1800" spc="-1" strike="noStrike">
              <a:solidFill>
                <a:srgbClr val="ffffff"/>
              </a:solidFill>
              <a:uFill>
                <a:solidFill>
                  <a:srgbClr val="ffffff"/>
                </a:solidFill>
              </a:uFill>
              <a:latin typeface="Arial"/>
            </a:endParaRPr>
          </a:p>
        </p:txBody>
      </p:sp>
      <p:sp>
        <p:nvSpPr>
          <p:cNvPr id="713" name="CustomShape 3"/>
          <p:cNvSpPr/>
          <p:nvPr/>
        </p:nvSpPr>
        <p:spPr>
          <a:xfrm>
            <a:off x="762120" y="2251080"/>
            <a:ext cx="7715160" cy="4727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nSpc>
                <a:spcPct val="100000"/>
              </a:lnSpc>
              <a:buClr>
                <a:srgbClr val="ffffff"/>
              </a:buClr>
              <a:buFont typeface="Arial"/>
              <a:buChar char="•"/>
            </a:pPr>
            <a:r>
              <a:rPr b="0" lang="ru-RU" sz="2400" spc="-1" strike="noStrike">
                <a:solidFill>
                  <a:srgbClr val="ffffff"/>
                </a:solidFill>
                <a:uFill>
                  <a:solidFill>
                    <a:srgbClr val="ffffff"/>
                  </a:solidFill>
                </a:uFill>
                <a:latin typeface="Constantia"/>
              </a:rPr>
              <a:t> </a:t>
            </a:r>
            <a:r>
              <a:rPr b="1" lang="ru-RU" sz="2400" spc="-1" strike="noStrike">
                <a:solidFill>
                  <a:srgbClr val="ff0000"/>
                </a:solidFill>
                <a:uFill>
                  <a:solidFill>
                    <a:srgbClr val="ffffff"/>
                  </a:solidFill>
                </a:uFill>
                <a:latin typeface="Constantia"/>
              </a:rPr>
              <a:t>Михаил Сурков-</a:t>
            </a:r>
            <a:r>
              <a:rPr b="1" lang="ru-RU" sz="2400" spc="-1" strike="noStrike">
                <a:solidFill>
                  <a:srgbClr val="333a1d"/>
                </a:solidFill>
                <a:uFill>
                  <a:solidFill>
                    <a:srgbClr val="ffffff"/>
                  </a:solidFill>
                </a:uFill>
                <a:latin typeface="Constantia"/>
              </a:rPr>
              <a:t>  </a:t>
            </a:r>
            <a:r>
              <a:rPr b="1" lang="ru-RU" sz="2400" spc="-1" strike="noStrike">
                <a:solidFill>
                  <a:srgbClr val="ffcc00"/>
                </a:solidFill>
                <a:uFill>
                  <a:solidFill>
                    <a:srgbClr val="ffffff"/>
                  </a:solidFill>
                </a:uFill>
                <a:latin typeface="Constantia"/>
              </a:rPr>
              <a:t>таежный охотник, истребил 700 гитлеровцев;</a:t>
            </a:r>
            <a:endParaRPr b="0" lang="ru-RU" sz="1800" spc="-1" strike="noStrike">
              <a:solidFill>
                <a:srgbClr val="ffffff"/>
              </a:solidFill>
              <a:uFill>
                <a:solidFill>
                  <a:srgbClr val="ffffff"/>
                </a:solidFill>
              </a:uFill>
              <a:latin typeface="Arial"/>
            </a:endParaRPr>
          </a:p>
          <a:p>
            <a:pPr>
              <a:lnSpc>
                <a:spcPct val="100000"/>
              </a:lnSpc>
              <a:buClr>
                <a:srgbClr val="ff9900"/>
              </a:buClr>
              <a:buFont typeface="Arial"/>
              <a:buChar char="•"/>
            </a:pPr>
            <a:r>
              <a:rPr b="1" lang="ru-RU" sz="2400" spc="-1" strike="noStrike">
                <a:solidFill>
                  <a:srgbClr val="ff9900"/>
                </a:solidFill>
                <a:uFill>
                  <a:solidFill>
                    <a:srgbClr val="ffffff"/>
                  </a:solidFill>
                </a:uFill>
                <a:latin typeface="Constantia"/>
              </a:rPr>
              <a:t> </a:t>
            </a:r>
            <a:endParaRPr b="0" lang="ru-RU" sz="1800" spc="-1" strike="noStrike">
              <a:solidFill>
                <a:srgbClr val="ffffff"/>
              </a:solidFill>
              <a:uFill>
                <a:solidFill>
                  <a:srgbClr val="ffffff"/>
                </a:solidFill>
              </a:uFill>
              <a:latin typeface="Arial"/>
            </a:endParaRPr>
          </a:p>
          <a:p>
            <a:pPr>
              <a:lnSpc>
                <a:spcPct val="100000"/>
              </a:lnSpc>
              <a:buClr>
                <a:srgbClr val="ffffff"/>
              </a:buClr>
              <a:buFont typeface="Arial"/>
              <a:buChar char="•"/>
            </a:pPr>
            <a:r>
              <a:rPr b="0" lang="ru-RU" sz="2400" spc="-1" strike="noStrike">
                <a:solidFill>
                  <a:srgbClr val="ffffff"/>
                </a:solidFill>
                <a:uFill>
                  <a:solidFill>
                    <a:srgbClr val="ffffff"/>
                  </a:solidFill>
                </a:uFill>
                <a:latin typeface="Constantia"/>
              </a:rPr>
              <a:t> </a:t>
            </a:r>
            <a:r>
              <a:rPr b="1" lang="ru-RU" sz="2400" spc="-1" strike="noStrike">
                <a:solidFill>
                  <a:srgbClr val="ff0000"/>
                </a:solidFill>
                <a:uFill>
                  <a:solidFill>
                    <a:srgbClr val="ffffff"/>
                  </a:solidFill>
                </a:uFill>
                <a:latin typeface="Constantia"/>
              </a:rPr>
              <a:t>Тимофей Попов-</a:t>
            </a:r>
            <a:r>
              <a:rPr b="1" lang="ru-RU" sz="2400" spc="-1" strike="noStrike">
                <a:solidFill>
                  <a:srgbClr val="333a1d"/>
                </a:solidFill>
                <a:uFill>
                  <a:solidFill>
                    <a:srgbClr val="ffffff"/>
                  </a:solidFill>
                </a:uFill>
                <a:latin typeface="Constantia"/>
              </a:rPr>
              <a:t> </a:t>
            </a:r>
            <a:r>
              <a:rPr b="1" lang="ru-RU" sz="2400" spc="-1" strike="noStrike">
                <a:solidFill>
                  <a:srgbClr val="ffcc00"/>
                </a:solidFill>
                <a:uFill>
                  <a:solidFill>
                    <a:srgbClr val="ffffff"/>
                  </a:solidFill>
                </a:uFill>
                <a:latin typeface="Constantia"/>
              </a:rPr>
              <a:t>учитель из Тасеевского района, уничтожил 200 фашистов</a:t>
            </a:r>
            <a:endParaRPr b="0" lang="ru-RU" sz="1800" spc="-1" strike="noStrike">
              <a:solidFill>
                <a:srgbClr val="ffffff"/>
              </a:solidFill>
              <a:uFill>
                <a:solidFill>
                  <a:srgbClr val="ffffff"/>
                </a:solidFill>
              </a:uFill>
              <a:latin typeface="Arial"/>
            </a:endParaRPr>
          </a:p>
          <a:p>
            <a:pPr>
              <a:lnSpc>
                <a:spcPct val="100000"/>
              </a:lnSpc>
            </a:pPr>
            <a:r>
              <a:rPr b="0" lang="ru-RU" sz="2400" spc="-1" strike="noStrike">
                <a:solidFill>
                  <a:srgbClr val="ebf25a"/>
                </a:solidFill>
                <a:uFill>
                  <a:solidFill>
                    <a:srgbClr val="ffffff"/>
                  </a:solidFill>
                </a:uFill>
                <a:latin typeface="Constantia"/>
              </a:rPr>
              <a:t> </a:t>
            </a:r>
            <a:endParaRPr b="0" lang="ru-RU" sz="1800" spc="-1" strike="noStrike">
              <a:solidFill>
                <a:srgbClr val="ffffff"/>
              </a:solidFill>
              <a:uFill>
                <a:solidFill>
                  <a:srgbClr val="ffffff"/>
                </a:solidFill>
              </a:uFill>
              <a:latin typeface="Arial"/>
            </a:endParaRPr>
          </a:p>
          <a:p>
            <a:pPr>
              <a:lnSpc>
                <a:spcPct val="100000"/>
              </a:lnSpc>
              <a:buClr>
                <a:srgbClr val="ffffff"/>
              </a:buClr>
              <a:buFont typeface="Arial"/>
              <a:buChar char="•"/>
            </a:pPr>
            <a:r>
              <a:rPr b="0" lang="ru-RU" sz="2400" spc="-1" strike="noStrike">
                <a:solidFill>
                  <a:srgbClr val="ffffff"/>
                </a:solidFill>
                <a:uFill>
                  <a:solidFill>
                    <a:srgbClr val="ffffff"/>
                  </a:solidFill>
                </a:uFill>
                <a:latin typeface="Constantia"/>
              </a:rPr>
              <a:t> </a:t>
            </a:r>
            <a:r>
              <a:rPr b="1" lang="ru-RU" sz="2400" spc="-1" strike="noStrike">
                <a:solidFill>
                  <a:srgbClr val="ff0000"/>
                </a:solidFill>
                <a:uFill>
                  <a:solidFill>
                    <a:srgbClr val="ffffff"/>
                  </a:solidFill>
                </a:uFill>
                <a:latin typeface="Constantia"/>
              </a:rPr>
              <a:t>Иван  Гореликов-</a:t>
            </a:r>
            <a:r>
              <a:rPr b="1" lang="ru-RU" sz="2400" spc="-1" strike="noStrike">
                <a:solidFill>
                  <a:srgbClr val="333a1d"/>
                </a:solidFill>
                <a:uFill>
                  <a:solidFill>
                    <a:srgbClr val="ffffff"/>
                  </a:solidFill>
                </a:uFill>
                <a:latin typeface="Constantia"/>
              </a:rPr>
              <a:t> </a:t>
            </a:r>
            <a:r>
              <a:rPr b="1" lang="ru-RU" sz="2400" spc="-1" strike="noStrike">
                <a:solidFill>
                  <a:srgbClr val="ffcc00"/>
                </a:solidFill>
                <a:uFill>
                  <a:solidFill>
                    <a:srgbClr val="ffffff"/>
                  </a:solidFill>
                </a:uFill>
                <a:latin typeface="Constantia"/>
              </a:rPr>
              <a:t>часовой мастер из Север</a:t>
            </a:r>
            <a:r>
              <a:rPr b="1" lang="ru-RU" sz="2400" spc="-1" strike="noStrike">
                <a:solidFill>
                  <a:srgbClr val="ffcc00"/>
                </a:solidFill>
                <a:uFill>
                  <a:solidFill>
                    <a:srgbClr val="ffffff"/>
                  </a:solidFill>
                </a:uFill>
                <a:latin typeface="Arial"/>
              </a:rPr>
              <a:t>о</a:t>
            </a:r>
            <a:r>
              <a:rPr b="1" lang="ru-RU" sz="2400" spc="-1" strike="noStrike">
                <a:solidFill>
                  <a:srgbClr val="ffcc00"/>
                </a:solidFill>
                <a:uFill>
                  <a:solidFill>
                    <a:srgbClr val="ffffff"/>
                  </a:solidFill>
                </a:uFill>
                <a:latin typeface="Constantia"/>
              </a:rPr>
              <a:t>- Енисейска, </a:t>
            </a:r>
            <a:r>
              <a:rPr b="1" lang="ru-RU" sz="2400" spc="-1" strike="noStrike">
                <a:solidFill>
                  <a:srgbClr val="ffcc00"/>
                </a:solidFill>
                <a:uFill>
                  <a:solidFill>
                    <a:srgbClr val="ffffff"/>
                  </a:solidFill>
                </a:uFill>
                <a:latin typeface="Arial"/>
              </a:rPr>
              <a:t>Г</a:t>
            </a:r>
            <a:r>
              <a:rPr b="1" lang="ru-RU" sz="2400" spc="-1" strike="noStrike">
                <a:solidFill>
                  <a:srgbClr val="ffcc00"/>
                </a:solidFill>
                <a:uFill>
                  <a:solidFill>
                    <a:srgbClr val="ffffff"/>
                  </a:solidFill>
                </a:uFill>
                <a:latin typeface="Constantia"/>
              </a:rPr>
              <a:t>ерой </a:t>
            </a:r>
            <a:r>
              <a:rPr b="1" lang="ru-RU" sz="2400" spc="-1" strike="noStrike">
                <a:solidFill>
                  <a:srgbClr val="ffcc00"/>
                </a:solidFill>
                <a:uFill>
                  <a:solidFill>
                    <a:srgbClr val="ffffff"/>
                  </a:solidFill>
                </a:uFill>
                <a:latin typeface="Arial"/>
              </a:rPr>
              <a:t>С</a:t>
            </a:r>
            <a:r>
              <a:rPr b="1" lang="ru-RU" sz="2400" spc="-1" strike="noStrike">
                <a:solidFill>
                  <a:srgbClr val="ffcc00"/>
                </a:solidFill>
                <a:uFill>
                  <a:solidFill>
                    <a:srgbClr val="ffffff"/>
                  </a:solidFill>
                </a:uFill>
                <a:latin typeface="Constantia"/>
              </a:rPr>
              <a:t>оветского </a:t>
            </a:r>
            <a:r>
              <a:rPr b="1" lang="ru-RU" sz="2400" spc="-1" strike="noStrike">
                <a:solidFill>
                  <a:srgbClr val="ffcc00"/>
                </a:solidFill>
                <a:uFill>
                  <a:solidFill>
                    <a:srgbClr val="ffffff"/>
                  </a:solidFill>
                </a:uFill>
                <a:latin typeface="Arial"/>
              </a:rPr>
              <a:t>С</a:t>
            </a:r>
            <a:r>
              <a:rPr b="1" lang="ru-RU" sz="2400" spc="-1" strike="noStrike">
                <a:solidFill>
                  <a:srgbClr val="ffcc00"/>
                </a:solidFill>
                <a:uFill>
                  <a:solidFill>
                    <a:srgbClr val="ffffff"/>
                  </a:solidFill>
                </a:uFill>
                <a:latin typeface="Constantia"/>
              </a:rPr>
              <a:t>оюза,  338 фашистов истребил сам и подготовил 87 бойцов- снайперов, их счет 1263фашиста</a:t>
            </a:r>
            <a:endParaRPr b="0" lang="ru-RU" sz="1800" spc="-1" strike="noStrike">
              <a:solidFill>
                <a:srgbClr val="ffffff"/>
              </a:solidFill>
              <a:uFill>
                <a:solidFill>
                  <a:srgbClr val="ffffff"/>
                </a:solidFill>
              </a:uFill>
              <a:latin typeface="Arial"/>
            </a:endParaRPr>
          </a:p>
          <a:p>
            <a:pPr>
              <a:lnSpc>
                <a:spcPct val="100000"/>
              </a:lnSpc>
              <a:buClr>
                <a:srgbClr val="ebf25a"/>
              </a:buClr>
              <a:buFont typeface="Arial"/>
              <a:buChar char="•"/>
            </a:pPr>
            <a:r>
              <a:rPr b="0" lang="ru-RU" sz="2000" spc="-1" strike="noStrike">
                <a:solidFill>
                  <a:srgbClr val="ebf25a"/>
                </a:solidFill>
                <a:uFill>
                  <a:solidFill>
                    <a:srgbClr val="ffffff"/>
                  </a:solidFill>
                </a:uFill>
                <a:latin typeface="Constantia"/>
              </a:rPr>
              <a:t> </a:t>
            </a:r>
            <a:endParaRPr b="0" lang="ru-RU" sz="1800" spc="-1" strike="noStrike">
              <a:solidFill>
                <a:srgbClr val="ffffff"/>
              </a:solidFill>
              <a:uFill>
                <a:solidFill>
                  <a:srgbClr val="ffffff"/>
                </a:solidFill>
              </a:uFill>
              <a:latin typeface="Arial"/>
            </a:endParaRPr>
          </a:p>
          <a:p>
            <a:pPr>
              <a:lnSpc>
                <a:spcPct val="100000"/>
              </a:lnSpc>
              <a:buClr>
                <a:srgbClr val="ebf25a"/>
              </a:buClr>
              <a:buFont typeface="Arial"/>
              <a:buChar char="•"/>
            </a:pPr>
            <a:r>
              <a:rPr b="0" lang="ru-RU" sz="2000" spc="-1" strike="noStrike">
                <a:solidFill>
                  <a:srgbClr val="ebf25a"/>
                </a:solidFill>
                <a:uFill>
                  <a:solidFill>
                    <a:srgbClr val="ffffff"/>
                  </a:solidFill>
                </a:uFill>
                <a:latin typeface="Constantia"/>
              </a:rPr>
              <a:t> </a:t>
            </a:r>
            <a:endParaRPr b="0" lang="ru-RU" sz="1800" spc="-1" strike="noStrike">
              <a:solidFill>
                <a:srgbClr val="ffffff"/>
              </a:solidFill>
              <a:uFill>
                <a:solidFill>
                  <a:srgbClr val="ffffff"/>
                </a:solidFill>
              </a:uFill>
              <a:latin typeface="Arial"/>
            </a:endParaRPr>
          </a:p>
        </p:txBody>
      </p:sp>
    </p:spTree>
  </p:cSld>
  <p:timing>
    <p:tnLst>
      <p:par>
        <p:cTn id="357" dur="indefinite" restart="never" nodeType="tmRoot">
          <p:childTnLst>
            <p:seq>
              <p:cTn id="358" nodeType="mainSeq">
                <p:childTnLst>
                  <p:par>
                    <p:cTn id="359" fill="freeze">
                      <p:stCondLst>
                        <p:cond delay="0"/>
                      </p:stCondLst>
                      <p:childTnLst>
                        <p:par>
                          <p:cTn id="360" fill="freeze">
                            <p:stCondLst>
                              <p:cond delay="0"/>
                            </p:stCondLst>
                            <p:childTnLst>
                              <p:par>
                                <p:cTn id="361" nodeType="afterEffect" fill="hold" presetClass="entr" presetID="1">
                                  <p:stCondLst>
                                    <p:cond delay="0"/>
                                  </p:stCondLst>
                                  <p:childTnLst>
                                    <p:set>
                                      <p:cBhvr>
                                        <p:cTn id="362" dur="1" fill="hold">
                                          <p:stCondLst>
                                            <p:cond delay="0"/>
                                          </p:stCondLst>
                                        </p:cTn>
                                        <p:tgtEl>
                                          <p:spTgt spid="71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14" name="TextShape 1"/>
          <p:cNvSpPr txBox="1"/>
          <p:nvPr/>
        </p:nvSpPr>
        <p:spPr>
          <a:xfrm>
            <a:off x="457200" y="750600"/>
            <a:ext cx="8229600" cy="5344920"/>
          </a:xfrm>
          <a:prstGeom prst="rect">
            <a:avLst/>
          </a:prstGeom>
          <a:noFill/>
          <a:ln>
            <a:noFill/>
          </a:ln>
        </p:spPr>
        <p:txBody>
          <a:bodyPr/>
          <a:p>
            <a:pPr marL="342720" indent="-342720">
              <a:lnSpc>
                <a:spcPct val="90000"/>
              </a:lnSpc>
              <a:buClr>
                <a:srgbClr val="ebf25a"/>
              </a:buClr>
              <a:buSzPct val="80000"/>
              <a:buFont typeface="Wingdings" charset="2"/>
              <a:buChar char=""/>
            </a:pPr>
            <a:r>
              <a:rPr b="1" lang="ru-RU" sz="3200" spc="-1" strike="noStrike">
                <a:solidFill>
                  <a:srgbClr val="ff0000"/>
                </a:solidFill>
                <a:uFill>
                  <a:solidFill>
                    <a:srgbClr val="ffffff"/>
                  </a:solidFill>
                </a:uFill>
                <a:latin typeface="Tahoma"/>
              </a:rPr>
              <a:t>Андрей Щукин</a:t>
            </a:r>
            <a:r>
              <a:rPr b="1" lang="ru-RU" sz="3200" spc="-1" strike="noStrike">
                <a:solidFill>
                  <a:srgbClr val="333a1d"/>
                </a:solidFill>
                <a:uFill>
                  <a:solidFill>
                    <a:srgbClr val="ffffff"/>
                  </a:solidFill>
                </a:uFill>
                <a:latin typeface="Tahoma"/>
              </a:rPr>
              <a:t> </a:t>
            </a:r>
            <a:r>
              <a:rPr b="0" lang="ru-RU" sz="3200" spc="-1" strike="noStrike">
                <a:solidFill>
                  <a:srgbClr val="ffcc00"/>
                </a:solidFill>
                <a:uFill>
                  <a:solidFill>
                    <a:srgbClr val="ffffff"/>
                  </a:solidFill>
                </a:uFill>
                <a:latin typeface="Tahoma"/>
              </a:rPr>
              <a:t>– снайпер – радист- корректировщик  на батарее из Курагинского района, Герой Советского Союза; уничтожил 50 фашистов и  много техники уничтожено по его корректировке.</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1" lang="ru-RU" sz="3200" spc="-1" strike="noStrike">
                <a:solidFill>
                  <a:srgbClr val="ff0000"/>
                </a:solidFill>
                <a:uFill>
                  <a:solidFill>
                    <a:srgbClr val="ffffff"/>
                  </a:solidFill>
                </a:uFill>
                <a:latin typeface="Tahoma"/>
              </a:rPr>
              <a:t>Роза Шанина </a:t>
            </a:r>
            <a:r>
              <a:rPr b="0" lang="ru-RU" sz="3200" spc="-1" strike="noStrike">
                <a:solidFill>
                  <a:srgbClr val="ffcc00"/>
                </a:solidFill>
                <a:uFill>
                  <a:solidFill>
                    <a:srgbClr val="ffffff"/>
                  </a:solidFill>
                </a:uFill>
                <a:latin typeface="Tahoma"/>
              </a:rPr>
              <a:t>- студентка</a:t>
            </a:r>
            <a:endParaRPr b="0" lang="ru-RU" sz="3200" spc="-1" strike="noStrike">
              <a:solidFill>
                <a:srgbClr val="ffffff"/>
              </a:solidFill>
              <a:uFill>
                <a:solidFill>
                  <a:srgbClr val="ffffff"/>
                </a:solidFill>
              </a:uFill>
              <a:latin typeface="Tahoma"/>
            </a:endParaRPr>
          </a:p>
          <a:p>
            <a:pPr marL="342720" indent="-342720">
              <a:lnSpc>
                <a:spcPct val="90000"/>
              </a:lnSpc>
            </a:pPr>
            <a:r>
              <a:rPr b="0" lang="ru-RU" sz="3200" spc="-1" strike="noStrike">
                <a:solidFill>
                  <a:srgbClr val="ffcc00"/>
                </a:solidFill>
                <a:uFill>
                  <a:solidFill>
                    <a:srgbClr val="ffffff"/>
                  </a:solidFill>
                </a:uFill>
                <a:latin typeface="Tahoma"/>
              </a:rPr>
              <a:t>   </a:t>
            </a:r>
            <a:r>
              <a:rPr b="0" lang="ru-RU" sz="3200" spc="-1" strike="noStrike">
                <a:solidFill>
                  <a:srgbClr val="ffcc00"/>
                </a:solidFill>
                <a:uFill>
                  <a:solidFill>
                    <a:srgbClr val="ffffff"/>
                  </a:solidFill>
                </a:uFill>
                <a:latin typeface="Tahoma"/>
              </a:rPr>
              <a:t>Лесосибирсого университета, мечтала стать лесником, как ее отец, дед</a:t>
            </a:r>
            <a:r>
              <a:rPr b="0" lang="ru-RU" sz="3200" spc="-1" strike="noStrike">
                <a:solidFill>
                  <a:srgbClr val="ffcc00"/>
                </a:solidFill>
                <a:uFill>
                  <a:solidFill>
                    <a:srgbClr val="ffffff"/>
                  </a:solidFill>
                </a:uFill>
                <a:latin typeface="Arial"/>
              </a:rPr>
              <a:t>,</a:t>
            </a:r>
            <a:r>
              <a:rPr b="0" lang="ru-RU" sz="3200" spc="-1" strike="noStrike">
                <a:solidFill>
                  <a:srgbClr val="ffcc00"/>
                </a:solidFill>
                <a:uFill>
                  <a:solidFill>
                    <a:srgbClr val="ffffff"/>
                  </a:solidFill>
                </a:uFill>
                <a:latin typeface="Tahoma"/>
              </a:rPr>
              <a:t> прадед, а стала снайпером, уничтожила 57 фашистов.</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0" lang="ru-RU" sz="32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0" lang="ru-RU" sz="32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363" dur="indefinite" restart="never" nodeType="tmRoot">
          <p:childTnLst>
            <p:seq>
              <p:cTn id="364" nodeType="mainSeq">
                <p:childTnLst>
                  <p:par>
                    <p:cTn id="365" fill="freeze">
                      <p:stCondLst>
                        <p:cond delay="indefinite"/>
                      </p:stCondLst>
                      <p:childTnLst>
                        <p:par>
                          <p:cTn id="366" fill="freeze">
                            <p:stCondLst>
                              <p:cond delay="0"/>
                            </p:stCondLst>
                            <p:childTnLst>
                              <p:par>
                                <p:cTn id="367" nodeType="clickEffect" fill="hold" presetClass="entr" presetID="1">
                                  <p:stCondLst>
                                    <p:cond delay="0"/>
                                  </p:stCondLst>
                                  <p:childTnLst>
                                    <p:set>
                                      <p:cBhvr>
                                        <p:cTn id="368" dur="1" fill="hold">
                                          <p:stCondLst>
                                            <p:cond delay="0"/>
                                          </p:stCondLst>
                                        </p:cTn>
                                        <p:tgtEl>
                                          <p:spTgt spid="714">
                                            <p:txEl>
                                              <p:pRg st="0" end="180"/>
                                            </p:txEl>
                                          </p:spTgt>
                                        </p:tgtEl>
                                        <p:attrNameLst>
                                          <p:attrName>style.visibility</p:attrName>
                                        </p:attrNameLst>
                                      </p:cBhvr>
                                      <p:to>
                                        <p:strVal val="visible"/>
                                      </p:to>
                                    </p:set>
                                  </p:childTnLst>
                                </p:cTn>
                              </p:par>
                            </p:childTnLst>
                          </p:cTn>
                        </p:par>
                      </p:childTnLst>
                    </p:cTn>
                  </p:par>
                  <p:par>
                    <p:cTn id="369" fill="freeze">
                      <p:stCondLst>
                        <p:cond delay="indefinite"/>
                      </p:stCondLst>
                      <p:childTnLst>
                        <p:par>
                          <p:cTn id="370" fill="freeze">
                            <p:stCondLst>
                              <p:cond delay="0"/>
                            </p:stCondLst>
                            <p:childTnLst>
                              <p:par>
                                <p:cTn id="371" nodeType="clickEffect" fill="hold" presetClass="entr" presetID="1">
                                  <p:stCondLst>
                                    <p:cond delay="0"/>
                                  </p:stCondLst>
                                  <p:childTnLst>
                                    <p:set>
                                      <p:cBhvr>
                                        <p:cTn id="372" dur="1" fill="hold">
                                          <p:stCondLst>
                                            <p:cond delay="0"/>
                                          </p:stCondLst>
                                        </p:cTn>
                                        <p:tgtEl>
                                          <p:spTgt spid="714">
                                            <p:txEl>
                                              <p:pRg st="180" end="204"/>
                                            </p:txEl>
                                          </p:spTgt>
                                        </p:tgtEl>
                                        <p:attrNameLst>
                                          <p:attrName>style.visibility</p:attrName>
                                        </p:attrNameLst>
                                      </p:cBhvr>
                                      <p:to>
                                        <p:strVal val="visible"/>
                                      </p:to>
                                    </p:set>
                                  </p:childTnLst>
                                </p:cTn>
                              </p:par>
                            </p:childTnLst>
                          </p:cTn>
                        </p:par>
                      </p:childTnLst>
                    </p:cTn>
                  </p:par>
                  <p:par>
                    <p:cTn id="373" fill="freeze">
                      <p:stCondLst>
                        <p:cond delay="indefinite"/>
                      </p:stCondLst>
                      <p:childTnLst>
                        <p:par>
                          <p:cTn id="374" fill="freeze">
                            <p:stCondLst>
                              <p:cond delay="0"/>
                            </p:stCondLst>
                            <p:childTnLst>
                              <p:par>
                                <p:cTn id="375" nodeType="clickEffect" fill="hold" presetClass="entr" presetID="1">
                                  <p:stCondLst>
                                    <p:cond delay="0"/>
                                  </p:stCondLst>
                                  <p:childTnLst>
                                    <p:set>
                                      <p:cBhvr>
                                        <p:cTn id="376" dur="1" fill="hold">
                                          <p:stCondLst>
                                            <p:cond delay="0"/>
                                          </p:stCondLst>
                                        </p:cTn>
                                        <p:tgtEl>
                                          <p:spTgt spid="714">
                                            <p:txEl>
                                              <p:pRg st="204" end="32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15"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В воздухе сибирские асы…</a:t>
            </a:r>
            <a:endParaRPr b="0" lang="ru-RU" sz="4200" spc="-1" strike="noStrike">
              <a:solidFill>
                <a:srgbClr val="ffffcc"/>
              </a:solidFill>
              <a:uFill>
                <a:solidFill>
                  <a:srgbClr val="ffffff"/>
                </a:solidFill>
              </a:uFill>
              <a:latin typeface="Tahoma"/>
            </a:endParaRPr>
          </a:p>
        </p:txBody>
      </p:sp>
      <p:sp>
        <p:nvSpPr>
          <p:cNvPr id="716" name="TextShape 2"/>
          <p:cNvSpPr txBox="1"/>
          <p:nvPr/>
        </p:nvSpPr>
        <p:spPr>
          <a:xfrm>
            <a:off x="457200" y="1599840"/>
            <a:ext cx="8229600" cy="4530600"/>
          </a:xfrm>
          <a:prstGeom prst="rect">
            <a:avLst/>
          </a:prstGeom>
          <a:noFill/>
          <a:ln>
            <a:noFill/>
          </a:ln>
        </p:spPr>
        <p:txBody>
          <a:bodyPr/>
          <a:p>
            <a:pPr marL="342720" indent="-342720">
              <a:lnSpc>
                <a:spcPct val="90000"/>
              </a:lnSpc>
            </a:pPr>
            <a:r>
              <a:rPr b="0" lang="ru-RU" sz="4100" spc="-1" strike="noStrike">
                <a:solidFill>
                  <a:srgbClr val="ffcc00"/>
                </a:solidFill>
                <a:uFill>
                  <a:solidFill>
                    <a:srgbClr val="ffffff"/>
                  </a:solidFill>
                </a:uFill>
                <a:latin typeface="Tahoma"/>
              </a:rPr>
              <a:t>   </a:t>
            </a:r>
            <a:r>
              <a:rPr b="0" lang="ru-RU" sz="4100" spc="-1" strike="noStrike">
                <a:solidFill>
                  <a:srgbClr val="ffcc00"/>
                </a:solidFill>
                <a:uFill>
                  <a:solidFill>
                    <a:srgbClr val="ffffff"/>
                  </a:solidFill>
                </a:uFill>
                <a:latin typeface="Tahoma"/>
              </a:rPr>
              <a:t>Каждый из них имел:</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0" lang="ru-RU" sz="4100" spc="-1" strike="noStrike">
                <a:solidFill>
                  <a:srgbClr val="ffcc00"/>
                </a:solidFill>
                <a:uFill>
                  <a:solidFill>
                    <a:srgbClr val="ffffff"/>
                  </a:solidFill>
                </a:uFill>
                <a:latin typeface="Tahoma"/>
              </a:rPr>
              <a:t> </a:t>
            </a:r>
            <a:r>
              <a:rPr b="0" lang="ru-RU" sz="4100" spc="-1" strike="noStrike">
                <a:solidFill>
                  <a:srgbClr val="ffcc00"/>
                </a:solidFill>
                <a:uFill>
                  <a:solidFill>
                    <a:srgbClr val="ffffff"/>
                  </a:solidFill>
                </a:uFill>
                <a:latin typeface="Tahoma"/>
              </a:rPr>
              <a:t>не менее сотни боевых вылетов; </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0" lang="ru-RU" sz="4100" spc="-1" strike="noStrike">
                <a:solidFill>
                  <a:srgbClr val="ffcc00"/>
                </a:solidFill>
                <a:uFill>
                  <a:solidFill>
                    <a:srgbClr val="ffffff"/>
                  </a:solidFill>
                </a:uFill>
                <a:latin typeface="Tahoma"/>
              </a:rPr>
              <a:t>сбивал десятки вражеских самолетов;  </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0" lang="ru-RU" sz="4100" spc="-1" strike="noStrike">
                <a:solidFill>
                  <a:srgbClr val="ffcc00"/>
                </a:solidFill>
                <a:uFill>
                  <a:solidFill>
                    <a:srgbClr val="ffffff"/>
                  </a:solidFill>
                </a:uFill>
                <a:latin typeface="Tahoma"/>
              </a:rPr>
              <a:t>отличился в бомбардировках врага.</a:t>
            </a:r>
            <a:endParaRPr b="0" lang="ru-RU" sz="3200" spc="-1" strike="noStrike">
              <a:solidFill>
                <a:srgbClr val="ffffff"/>
              </a:solidFill>
              <a:uFill>
                <a:solidFill>
                  <a:srgbClr val="ffffff"/>
                </a:solidFill>
              </a:uFill>
              <a:latin typeface="Tahoma"/>
            </a:endParaRPr>
          </a:p>
        </p:txBody>
      </p:sp>
    </p:spTree>
  </p:cSld>
  <p:transition>
    <p:wipe dir="d"/>
  </p:transition>
  <p:timing>
    <p:tnLst>
      <p:par>
        <p:cTn id="377" dur="indefinite" restart="never" nodeType="tmRoot">
          <p:childTnLst>
            <p:seq>
              <p:cTn id="378" nodeType="mainSeq">
                <p:childTnLst>
                  <p:par>
                    <p:cTn id="379" fill="freeze">
                      <p:stCondLst>
                        <p:cond delay="0"/>
                      </p:stCondLst>
                      <p:childTnLst>
                        <p:par>
                          <p:cTn id="380" fill="freeze">
                            <p:stCondLst>
                              <p:cond delay="0"/>
                            </p:stCondLst>
                            <p:childTnLst>
                              <p:par>
                                <p:cTn id="381" nodeType="afterEffect" fill="hold" presetClass="entr" presetID="1">
                                  <p:stCondLst>
                                    <p:cond delay="0"/>
                                  </p:stCondLst>
                                  <p:childTnLst>
                                    <p:set>
                                      <p:cBhvr>
                                        <p:cTn id="382" dur="1" fill="hold">
                                          <p:stCondLst>
                                            <p:cond delay="0"/>
                                          </p:stCondLst>
                                        </p:cTn>
                                        <p:tgtEl>
                                          <p:spTgt spid="715"/>
                                        </p:tgtEl>
                                        <p:attrNameLst>
                                          <p:attrName>style.visibility</p:attrName>
                                        </p:attrNameLst>
                                      </p:cBhvr>
                                      <p:to>
                                        <p:strVal val="visible"/>
                                      </p:to>
                                    </p:set>
                                  </p:childTnLst>
                                </p:cTn>
                              </p:par>
                            </p:childTnLst>
                          </p:cTn>
                        </p:par>
                      </p:childTnLst>
                    </p:cTn>
                  </p:par>
                  <p:par>
                    <p:cTn id="383" fill="freeze">
                      <p:stCondLst>
                        <p:cond delay="indefinite"/>
                      </p:stCondLst>
                      <p:childTnLst>
                        <p:par>
                          <p:cTn id="384" fill="freeze">
                            <p:stCondLst>
                              <p:cond delay="0"/>
                            </p:stCondLst>
                            <p:childTnLst>
                              <p:par>
                                <p:cTn id="385" nodeType="clickEffect" fill="hold" presetClass="entr" presetID="1">
                                  <p:stCondLst>
                                    <p:cond delay="0"/>
                                  </p:stCondLst>
                                  <p:childTnLst>
                                    <p:set>
                                      <p:cBhvr>
                                        <p:cTn id="386" dur="1" fill="hold">
                                          <p:stCondLst>
                                            <p:cond delay="0"/>
                                          </p:stCondLst>
                                        </p:cTn>
                                        <p:tgtEl>
                                          <p:spTgt spid="716">
                                            <p:txEl>
                                              <p:pRg st="0" end="23"/>
                                            </p:txEl>
                                          </p:spTgt>
                                        </p:tgtEl>
                                        <p:attrNameLst>
                                          <p:attrName>style.visibility</p:attrName>
                                        </p:attrNameLst>
                                      </p:cBhvr>
                                      <p:to>
                                        <p:strVal val="visible"/>
                                      </p:to>
                                    </p:set>
                                  </p:childTnLst>
                                </p:cTn>
                              </p:par>
                            </p:childTnLst>
                          </p:cTn>
                        </p:par>
                      </p:childTnLst>
                    </p:cTn>
                  </p:par>
                  <p:par>
                    <p:cTn id="387" fill="freeze">
                      <p:stCondLst>
                        <p:cond delay="indefinite"/>
                      </p:stCondLst>
                      <p:childTnLst>
                        <p:par>
                          <p:cTn id="388" fill="freeze">
                            <p:stCondLst>
                              <p:cond delay="0"/>
                            </p:stCondLst>
                            <p:childTnLst>
                              <p:par>
                                <p:cTn id="389" nodeType="clickEffect" fill="hold" presetClass="entr" presetID="1">
                                  <p:stCondLst>
                                    <p:cond delay="0"/>
                                  </p:stCondLst>
                                  <p:childTnLst>
                                    <p:set>
                                      <p:cBhvr>
                                        <p:cTn id="390" dur="1" fill="hold">
                                          <p:stCondLst>
                                            <p:cond delay="0"/>
                                          </p:stCondLst>
                                        </p:cTn>
                                        <p:tgtEl>
                                          <p:spTgt spid="716">
                                            <p:txEl>
                                              <p:pRg st="23" end="56"/>
                                            </p:txEl>
                                          </p:spTgt>
                                        </p:tgtEl>
                                        <p:attrNameLst>
                                          <p:attrName>style.visibility</p:attrName>
                                        </p:attrNameLst>
                                      </p:cBhvr>
                                      <p:to>
                                        <p:strVal val="visible"/>
                                      </p:to>
                                    </p:set>
                                  </p:childTnLst>
                                </p:cTn>
                              </p:par>
                            </p:childTnLst>
                          </p:cTn>
                        </p:par>
                      </p:childTnLst>
                    </p:cTn>
                  </p:par>
                  <p:par>
                    <p:cTn id="391" fill="freeze">
                      <p:stCondLst>
                        <p:cond delay="indefinite"/>
                      </p:stCondLst>
                      <p:childTnLst>
                        <p:par>
                          <p:cTn id="392" fill="freeze">
                            <p:stCondLst>
                              <p:cond delay="0"/>
                            </p:stCondLst>
                            <p:childTnLst>
                              <p:par>
                                <p:cTn id="393" nodeType="clickEffect" fill="hold" presetClass="entr" presetID="1">
                                  <p:stCondLst>
                                    <p:cond delay="0"/>
                                  </p:stCondLst>
                                  <p:childTnLst>
                                    <p:set>
                                      <p:cBhvr>
                                        <p:cTn id="394" dur="1" fill="hold">
                                          <p:stCondLst>
                                            <p:cond delay="0"/>
                                          </p:stCondLst>
                                        </p:cTn>
                                        <p:tgtEl>
                                          <p:spTgt spid="716">
                                            <p:txEl>
                                              <p:pRg st="56" end="94"/>
                                            </p:txEl>
                                          </p:spTgt>
                                        </p:tgtEl>
                                        <p:attrNameLst>
                                          <p:attrName>style.visibility</p:attrName>
                                        </p:attrNameLst>
                                      </p:cBhvr>
                                      <p:to>
                                        <p:strVal val="visible"/>
                                      </p:to>
                                    </p:set>
                                  </p:childTnLst>
                                </p:cTn>
                              </p:par>
                            </p:childTnLst>
                          </p:cTn>
                        </p:par>
                      </p:childTnLst>
                    </p:cTn>
                  </p:par>
                  <p:par>
                    <p:cTn id="395" fill="freeze">
                      <p:stCondLst>
                        <p:cond delay="indefinite"/>
                      </p:stCondLst>
                      <p:childTnLst>
                        <p:par>
                          <p:cTn id="396" fill="freeze">
                            <p:stCondLst>
                              <p:cond delay="0"/>
                            </p:stCondLst>
                            <p:childTnLst>
                              <p:par>
                                <p:cTn id="397" nodeType="clickEffect" fill="hold" presetClass="entr" presetID="1">
                                  <p:stCondLst>
                                    <p:cond delay="0"/>
                                  </p:stCondLst>
                                  <p:childTnLst>
                                    <p:set>
                                      <p:cBhvr>
                                        <p:cTn id="398" dur="1" fill="hold">
                                          <p:stCondLst>
                                            <p:cond delay="0"/>
                                          </p:stCondLst>
                                        </p:cTn>
                                        <p:tgtEl>
                                          <p:spTgt spid="716">
                                            <p:txEl>
                                              <p:pRg st="94" end="12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90" name="TextShape 1"/>
          <p:cNvSpPr txBox="1"/>
          <p:nvPr/>
        </p:nvSpPr>
        <p:spPr>
          <a:xfrm>
            <a:off x="685800" y="301320"/>
            <a:ext cx="7772400" cy="1461960"/>
          </a:xfrm>
          <a:prstGeom prst="rect">
            <a:avLst/>
          </a:prstGeom>
          <a:noFill/>
          <a:ln>
            <a:noFill/>
          </a:ln>
        </p:spPr>
        <p:txBody>
          <a:bodyPr lIns="90000" rIns="90000" tIns="46800" bIns="46800" anchor="ctr"/>
          <a:p>
            <a:endParaRPr b="0" lang="ru-RU" sz="4400" spc="-1" strike="noStrike">
              <a:solidFill>
                <a:srgbClr val="ffffff"/>
              </a:solidFill>
              <a:uFill>
                <a:solidFill>
                  <a:srgbClr val="ffffff"/>
                </a:solidFill>
              </a:uFill>
              <a:latin typeface="Arial Black"/>
            </a:endParaRPr>
          </a:p>
        </p:txBody>
      </p:sp>
      <p:sp>
        <p:nvSpPr>
          <p:cNvPr id="691" name="TextShape 2"/>
          <p:cNvSpPr txBox="1"/>
          <p:nvPr/>
        </p:nvSpPr>
        <p:spPr>
          <a:xfrm>
            <a:off x="179280" y="1980720"/>
            <a:ext cx="8964720" cy="4472280"/>
          </a:xfrm>
          <a:prstGeom prst="rect">
            <a:avLst/>
          </a:prstGeom>
          <a:noFill/>
          <a:ln>
            <a:noFill/>
          </a:ln>
        </p:spPr>
        <p:txBody>
          <a:bodyPr/>
          <a:p>
            <a:pPr marL="342720" indent="-342720"/>
            <a:r>
              <a:rPr b="0" lang="ru-RU" sz="3600" spc="-1" strike="noStrike">
                <a:solidFill>
                  <a:srgbClr val="ffcc00"/>
                </a:solidFill>
                <a:uFill>
                  <a:solidFill>
                    <a:srgbClr val="ffffff"/>
                  </a:solidFill>
                </a:uFill>
                <a:latin typeface="Arial Black"/>
              </a:rPr>
              <a:t> </a:t>
            </a:r>
            <a:endParaRPr b="0" lang="ru-RU" sz="3200" spc="-1" strike="noStrike">
              <a:solidFill>
                <a:srgbClr val="ffcc00"/>
              </a:solidFill>
              <a:uFill>
                <a:solidFill>
                  <a:srgbClr val="ffffff"/>
                </a:solidFill>
              </a:uFill>
              <a:latin typeface="Arial Black"/>
            </a:endParaRPr>
          </a:p>
          <a:p>
            <a:pPr marL="342720" indent="-342720" algn="ctr">
              <a:lnSpc>
                <a:spcPct val="100000"/>
              </a:lnSpc>
            </a:pPr>
            <a:r>
              <a:rPr b="1" lang="ru-RU" sz="3600" spc="-1" strike="noStrike">
                <a:solidFill>
                  <a:srgbClr val="ffcc00"/>
                </a:solidFill>
                <a:uFill>
                  <a:solidFill>
                    <a:srgbClr val="ffffff"/>
                  </a:solidFill>
                </a:uFill>
                <a:latin typeface="Times New Roman"/>
              </a:rPr>
              <a:t>На склонах обагренной Волги,</a:t>
            </a:r>
            <a:endParaRPr b="0" lang="ru-RU" sz="3200" spc="-1" strike="noStrike">
              <a:solidFill>
                <a:srgbClr val="ffcc00"/>
              </a:solidFill>
              <a:uFill>
                <a:solidFill>
                  <a:srgbClr val="ffffff"/>
                </a:solidFill>
              </a:uFill>
              <a:latin typeface="Arial Black"/>
            </a:endParaRPr>
          </a:p>
          <a:p>
            <a:pPr marL="342720" indent="-342720" algn="ctr">
              <a:lnSpc>
                <a:spcPct val="100000"/>
              </a:lnSpc>
            </a:pPr>
            <a:r>
              <a:rPr b="1" lang="ru-RU" sz="3600" spc="-1" strike="noStrike">
                <a:solidFill>
                  <a:srgbClr val="ffcc00"/>
                </a:solidFill>
                <a:uFill>
                  <a:solidFill>
                    <a:srgbClr val="ffffff"/>
                  </a:solidFill>
                </a:uFill>
                <a:latin typeface="Times New Roman"/>
              </a:rPr>
              <a:t>На берегах Москвы-реки</a:t>
            </a:r>
            <a:endParaRPr b="0" lang="ru-RU" sz="3200" spc="-1" strike="noStrike">
              <a:solidFill>
                <a:srgbClr val="ffcc00"/>
              </a:solidFill>
              <a:uFill>
                <a:solidFill>
                  <a:srgbClr val="ffffff"/>
                </a:solidFill>
              </a:uFill>
              <a:latin typeface="Arial Black"/>
            </a:endParaRPr>
          </a:p>
          <a:p>
            <a:pPr marL="342720" indent="-342720" algn="ctr">
              <a:lnSpc>
                <a:spcPct val="100000"/>
              </a:lnSpc>
            </a:pPr>
            <a:r>
              <a:rPr b="1" lang="ru-RU" sz="3600" spc="-1" strike="noStrike">
                <a:solidFill>
                  <a:srgbClr val="ffcc00"/>
                </a:solidFill>
                <a:uFill>
                  <a:solidFill>
                    <a:srgbClr val="ffffff"/>
                  </a:solidFill>
                </a:uFill>
                <a:latin typeface="Times New Roman"/>
              </a:rPr>
              <a:t>В своих дубленых полушубках</a:t>
            </a:r>
            <a:endParaRPr b="0" lang="ru-RU" sz="3200" spc="-1" strike="noStrike">
              <a:solidFill>
                <a:srgbClr val="ffcc00"/>
              </a:solidFill>
              <a:uFill>
                <a:solidFill>
                  <a:srgbClr val="ffffff"/>
                </a:solidFill>
              </a:uFill>
              <a:latin typeface="Arial Black"/>
            </a:endParaRPr>
          </a:p>
          <a:p>
            <a:pPr marL="342720" indent="-342720" algn="ctr">
              <a:lnSpc>
                <a:spcPct val="100000"/>
              </a:lnSpc>
            </a:pPr>
            <a:r>
              <a:rPr b="1" lang="ru-RU" sz="3600" spc="-1" strike="noStrike">
                <a:solidFill>
                  <a:srgbClr val="ffcc00"/>
                </a:solidFill>
                <a:uFill>
                  <a:solidFill>
                    <a:srgbClr val="ffffff"/>
                  </a:solidFill>
                </a:uFill>
                <a:latin typeface="Times New Roman"/>
              </a:rPr>
              <a:t>Стояли вы, сибиряки.</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35" dur="indefinite" restart="never" nodeType="tmRoot">
          <p:childTnLst>
            <p:seq>
              <p:cTn id="36" nodeType="mainSeq">
                <p:childTnLst>
                  <p:par>
                    <p:cTn id="37" fill="freeze">
                      <p:stCondLst>
                        <p:cond delay="indefinite"/>
                      </p:stCondLst>
                      <p:childTnLst>
                        <p:par>
                          <p:cTn id="38" fill="freeze">
                            <p:stCondLst>
                              <p:cond delay="0"/>
                            </p:stCondLst>
                            <p:childTnLst>
                              <p:par>
                                <p:cTn id="39" nodeType="clickEffect" fill="hold" presetClass="entr" presetID="1">
                                  <p:stCondLst>
                                    <p:cond delay="0"/>
                                  </p:stCondLst>
                                  <p:childTnLst>
                                    <p:set>
                                      <p:cBhvr>
                                        <p:cTn id="40" dur="1" fill="hold">
                                          <p:stCondLst>
                                            <p:cond delay="0"/>
                                          </p:stCondLst>
                                        </p:cTn>
                                        <p:tgtEl>
                                          <p:spTgt spid="691">
                                            <p:txEl>
                                              <p:pRg st="1" end="30"/>
                                            </p:txEl>
                                          </p:spTgt>
                                        </p:tgtEl>
                                        <p:attrNameLst>
                                          <p:attrName>style.visibility</p:attrName>
                                        </p:attrNameLst>
                                      </p:cBhvr>
                                      <p:to>
                                        <p:strVal val="visible"/>
                                      </p:to>
                                    </p:set>
                                  </p:childTnLst>
                                </p:cTn>
                              </p:par>
                            </p:childTnLst>
                          </p:cTn>
                        </p:par>
                      </p:childTnLst>
                    </p:cTn>
                  </p:par>
                  <p:par>
                    <p:cTn id="41" fill="freeze">
                      <p:stCondLst>
                        <p:cond delay="indefinite"/>
                      </p:stCondLst>
                      <p:childTnLst>
                        <p:par>
                          <p:cTn id="42" fill="freeze">
                            <p:stCondLst>
                              <p:cond delay="0"/>
                            </p:stCondLst>
                            <p:childTnLst>
                              <p:par>
                                <p:cTn id="43" nodeType="clickEffect" fill="hold" presetClass="entr" presetID="1">
                                  <p:stCondLst>
                                    <p:cond delay="0"/>
                                  </p:stCondLst>
                                  <p:childTnLst>
                                    <p:set>
                                      <p:cBhvr>
                                        <p:cTn id="44" dur="1" fill="hold">
                                          <p:stCondLst>
                                            <p:cond delay="0"/>
                                          </p:stCondLst>
                                        </p:cTn>
                                        <p:tgtEl>
                                          <p:spTgt spid="691">
                                            <p:txEl>
                                              <p:pRg st="30" end="53"/>
                                            </p:txEl>
                                          </p:spTgt>
                                        </p:tgtEl>
                                        <p:attrNameLst>
                                          <p:attrName>style.visibility</p:attrName>
                                        </p:attrNameLst>
                                      </p:cBhvr>
                                      <p:to>
                                        <p:strVal val="visible"/>
                                      </p:to>
                                    </p:set>
                                  </p:childTnLst>
                                </p:cTn>
                              </p:par>
                            </p:childTnLst>
                          </p:cTn>
                        </p:par>
                      </p:childTnLst>
                    </p:cTn>
                  </p:par>
                  <p:par>
                    <p:cTn id="45" fill="freeze">
                      <p:stCondLst>
                        <p:cond delay="indefinite"/>
                      </p:stCondLst>
                      <p:childTnLst>
                        <p:par>
                          <p:cTn id="46" fill="freeze">
                            <p:stCondLst>
                              <p:cond delay="0"/>
                            </p:stCondLst>
                            <p:childTnLst>
                              <p:par>
                                <p:cTn id="47" nodeType="clickEffect" fill="hold" presetClass="entr" presetID="1">
                                  <p:stCondLst>
                                    <p:cond delay="0"/>
                                  </p:stCondLst>
                                  <p:childTnLst>
                                    <p:set>
                                      <p:cBhvr>
                                        <p:cTn id="48" dur="1" fill="hold">
                                          <p:stCondLst>
                                            <p:cond delay="0"/>
                                          </p:stCondLst>
                                        </p:cTn>
                                        <p:tgtEl>
                                          <p:spTgt spid="691">
                                            <p:txEl>
                                              <p:pRg st="53" end="81"/>
                                            </p:txEl>
                                          </p:spTgt>
                                        </p:tgtEl>
                                        <p:attrNameLst>
                                          <p:attrName>style.visibility</p:attrName>
                                        </p:attrNameLst>
                                      </p:cBhvr>
                                      <p:to>
                                        <p:strVal val="visible"/>
                                      </p:to>
                                    </p:set>
                                  </p:childTnLst>
                                </p:cTn>
                              </p:par>
                            </p:childTnLst>
                          </p:cTn>
                        </p:par>
                      </p:childTnLst>
                    </p:cTn>
                  </p:par>
                  <p:par>
                    <p:cTn id="49" fill="freeze">
                      <p:stCondLst>
                        <p:cond delay="indefinite"/>
                      </p:stCondLst>
                      <p:childTnLst>
                        <p:par>
                          <p:cTn id="50" fill="freeze">
                            <p:stCondLst>
                              <p:cond delay="0"/>
                            </p:stCondLst>
                            <p:childTnLst>
                              <p:par>
                                <p:cTn id="51" nodeType="clickEffect" fill="hold" presetClass="entr" presetID="1">
                                  <p:stCondLst>
                                    <p:cond delay="0"/>
                                  </p:stCondLst>
                                  <p:childTnLst>
                                    <p:set>
                                      <p:cBhvr>
                                        <p:cTn id="52" dur="1" fill="hold">
                                          <p:stCondLst>
                                            <p:cond delay="0"/>
                                          </p:stCondLst>
                                        </p:cTn>
                                        <p:tgtEl>
                                          <p:spTgt spid="691">
                                            <p:txEl>
                                              <p:pRg st="81" end="10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17"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Воздушные тараны совершили:</a:t>
            </a:r>
            <a:endParaRPr b="0" lang="ru-RU" sz="4200" spc="-1" strike="noStrike">
              <a:solidFill>
                <a:srgbClr val="ffffcc"/>
              </a:solidFill>
              <a:uFill>
                <a:solidFill>
                  <a:srgbClr val="ffffff"/>
                </a:solidFill>
              </a:uFill>
              <a:latin typeface="Tahoma"/>
            </a:endParaRPr>
          </a:p>
        </p:txBody>
      </p:sp>
      <p:sp>
        <p:nvSpPr>
          <p:cNvPr id="718" name="TextShape 2"/>
          <p:cNvSpPr txBox="1"/>
          <p:nvPr/>
        </p:nvSpPr>
        <p:spPr>
          <a:xfrm>
            <a:off x="457200" y="1599840"/>
            <a:ext cx="8229600" cy="4530600"/>
          </a:xfrm>
          <a:prstGeom prst="rect">
            <a:avLst/>
          </a:prstGeom>
          <a:noFill/>
          <a:ln>
            <a:noFill/>
          </a:ln>
        </p:spPr>
        <p:txBody>
          <a:bodyPr/>
          <a:p>
            <a:pPr marL="342720" indent="-342720">
              <a:buClr>
                <a:srgbClr val="ebf25a"/>
              </a:buClr>
              <a:buSzPct val="80000"/>
              <a:buFont typeface="Wingdings" charset="2"/>
              <a:buChar char=""/>
            </a:pPr>
            <a:r>
              <a:rPr b="0" lang="ru-RU" sz="3200" spc="-1" strike="noStrike">
                <a:solidFill>
                  <a:srgbClr val="ff0000"/>
                </a:solidFill>
                <a:uFill>
                  <a:solidFill>
                    <a:srgbClr val="ffffff"/>
                  </a:solidFill>
                </a:uFill>
                <a:latin typeface="Tahoma"/>
              </a:rPr>
              <a:t>Николай Тотмин </a:t>
            </a:r>
            <a:r>
              <a:rPr b="0" lang="ru-RU" sz="3200" spc="-1" strike="noStrike">
                <a:solidFill>
                  <a:srgbClr val="ffcc00"/>
                </a:solidFill>
                <a:uFill>
                  <a:solidFill>
                    <a:srgbClr val="ffffff"/>
                  </a:solidFill>
                </a:uFill>
                <a:latin typeface="Tahoma"/>
              </a:rPr>
              <a:t>- Герой Советского Союза, село Усть-Яруль Ирбейского района.</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0" lang="ru-RU" sz="3200" spc="-1" strike="noStrike">
                <a:solidFill>
                  <a:srgbClr val="ff0000"/>
                </a:solidFill>
                <a:uFill>
                  <a:solidFill>
                    <a:srgbClr val="ffffff"/>
                  </a:solidFill>
                </a:uFill>
                <a:latin typeface="Tahoma"/>
              </a:rPr>
              <a:t>Георгий Кузьмин </a:t>
            </a:r>
            <a:r>
              <a:rPr b="0" lang="ru-RU" sz="3200" spc="-1" strike="noStrike">
                <a:solidFill>
                  <a:srgbClr val="ffcc00"/>
                </a:solidFill>
                <a:uFill>
                  <a:solidFill>
                    <a:srgbClr val="ffffff"/>
                  </a:solidFill>
                </a:uFill>
                <a:latin typeface="Tahoma"/>
              </a:rPr>
              <a:t>- Герой Советского Союза, с. Нагорное Рыбинского района, «сибирский Маресьев».</a:t>
            </a:r>
            <a:endParaRPr b="0" lang="ru-RU" sz="3200" spc="-1" strike="noStrike">
              <a:solidFill>
                <a:srgbClr val="ffffff"/>
              </a:solidFill>
              <a:uFill>
                <a:solidFill>
                  <a:srgbClr val="ffffff"/>
                </a:solidFill>
              </a:uFill>
              <a:latin typeface="Tahoma"/>
            </a:endParaRPr>
          </a:p>
        </p:txBody>
      </p:sp>
    </p:spTree>
  </p:cSld>
  <p:transition>
    <p:wipe dir="d"/>
  </p:transition>
  <p:timing>
    <p:tnLst>
      <p:par>
        <p:cTn id="399" dur="indefinite" restart="never" nodeType="tmRoot">
          <p:childTnLst>
            <p:seq>
              <p:cTn id="400" nodeType="mainSeq">
                <p:childTnLst>
                  <p:par>
                    <p:cTn id="401" fill="freeze">
                      <p:stCondLst>
                        <p:cond delay="0"/>
                      </p:stCondLst>
                      <p:childTnLst>
                        <p:par>
                          <p:cTn id="402" fill="freeze">
                            <p:stCondLst>
                              <p:cond delay="0"/>
                            </p:stCondLst>
                            <p:childTnLst>
                              <p:par>
                                <p:cTn id="403" nodeType="afterEffect" fill="hold" presetClass="entr" presetID="1">
                                  <p:stCondLst>
                                    <p:cond delay="0"/>
                                  </p:stCondLst>
                                  <p:childTnLst>
                                    <p:set>
                                      <p:cBhvr>
                                        <p:cTn id="404" dur="1" fill="hold">
                                          <p:stCondLst>
                                            <p:cond delay="0"/>
                                          </p:stCondLst>
                                        </p:cTn>
                                        <p:tgtEl>
                                          <p:spTgt spid="717"/>
                                        </p:tgtEl>
                                        <p:attrNameLst>
                                          <p:attrName>style.visibility</p:attrName>
                                        </p:attrNameLst>
                                      </p:cBhvr>
                                      <p:to>
                                        <p:strVal val="visible"/>
                                      </p:to>
                                    </p:set>
                                  </p:childTnLst>
                                </p:cTn>
                              </p:par>
                            </p:childTnLst>
                          </p:cTn>
                        </p:par>
                      </p:childTnLst>
                    </p:cTn>
                  </p:par>
                  <p:par>
                    <p:cTn id="405" fill="freeze">
                      <p:stCondLst>
                        <p:cond delay="indefinite"/>
                      </p:stCondLst>
                      <p:childTnLst>
                        <p:par>
                          <p:cTn id="406" fill="freeze">
                            <p:stCondLst>
                              <p:cond delay="0"/>
                            </p:stCondLst>
                            <p:childTnLst>
                              <p:par>
                                <p:cTn id="407" nodeType="clickEffect" fill="hold" presetClass="entr" presetID="1">
                                  <p:stCondLst>
                                    <p:cond delay="0"/>
                                  </p:stCondLst>
                                  <p:childTnLst>
                                    <p:set>
                                      <p:cBhvr>
                                        <p:cTn id="408" dur="1" fill="hold">
                                          <p:stCondLst>
                                            <p:cond delay="0"/>
                                          </p:stCondLst>
                                        </p:cTn>
                                        <p:tgtEl>
                                          <p:spTgt spid="718">
                                            <p:txEl>
                                              <p:pRg st="0" end="76"/>
                                            </p:txEl>
                                          </p:spTgt>
                                        </p:tgtEl>
                                        <p:attrNameLst>
                                          <p:attrName>style.visibility</p:attrName>
                                        </p:attrNameLst>
                                      </p:cBhvr>
                                      <p:to>
                                        <p:strVal val="visible"/>
                                      </p:to>
                                    </p:set>
                                  </p:childTnLst>
                                </p:cTn>
                              </p:par>
                            </p:childTnLst>
                          </p:cTn>
                        </p:par>
                      </p:childTnLst>
                    </p:cTn>
                  </p:par>
                  <p:par>
                    <p:cTn id="409" fill="freeze">
                      <p:stCondLst>
                        <p:cond delay="indefinite"/>
                      </p:stCondLst>
                      <p:childTnLst>
                        <p:par>
                          <p:cTn id="410" fill="freeze">
                            <p:stCondLst>
                              <p:cond delay="0"/>
                            </p:stCondLst>
                            <p:childTnLst>
                              <p:par>
                                <p:cTn id="411" nodeType="clickEffect" fill="hold" presetClass="entr" presetID="1">
                                  <p:stCondLst>
                                    <p:cond delay="0"/>
                                  </p:stCondLst>
                                  <p:childTnLst>
                                    <p:set>
                                      <p:cBhvr>
                                        <p:cTn id="412" dur="1" fill="hold">
                                          <p:stCondLst>
                                            <p:cond delay="0"/>
                                          </p:stCondLst>
                                        </p:cTn>
                                        <p:tgtEl>
                                          <p:spTgt spid="718">
                                            <p:txEl>
                                              <p:pRg st="76" end="17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19"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Кавалеры Золотых Звезд:</a:t>
            </a:r>
            <a:endParaRPr b="0" lang="ru-RU" sz="4200" spc="-1" strike="noStrike">
              <a:solidFill>
                <a:srgbClr val="ffffcc"/>
              </a:solidFill>
              <a:uFill>
                <a:solidFill>
                  <a:srgbClr val="ffffff"/>
                </a:solidFill>
              </a:uFill>
              <a:latin typeface="Tahoma"/>
            </a:endParaRPr>
          </a:p>
        </p:txBody>
      </p:sp>
      <p:sp>
        <p:nvSpPr>
          <p:cNvPr id="720" name="TextShape 2"/>
          <p:cNvSpPr txBox="1"/>
          <p:nvPr/>
        </p:nvSpPr>
        <p:spPr>
          <a:xfrm>
            <a:off x="457200" y="1599840"/>
            <a:ext cx="8229600" cy="4530600"/>
          </a:xfrm>
          <a:prstGeom prst="rect">
            <a:avLst/>
          </a:prstGeom>
          <a:noFill/>
          <a:ln>
            <a:noFill/>
          </a:ln>
        </p:spPr>
        <p:txBody>
          <a:bodyPr/>
          <a:p>
            <a:pPr marL="342720" indent="-342720" algn="ctr">
              <a:lnSpc>
                <a:spcPct val="90000"/>
              </a:lnSpc>
            </a:pPr>
            <a:r>
              <a:rPr b="1" lang="ru-RU" sz="3200" spc="-1" strike="noStrike">
                <a:solidFill>
                  <a:srgbClr val="4e75a3"/>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1" lang="ru-RU" sz="3200" spc="-1" strike="noStrike">
                <a:solidFill>
                  <a:srgbClr val="ff0000"/>
                </a:solidFill>
                <a:uFill>
                  <a:solidFill>
                    <a:srgbClr val="ffffff"/>
                  </a:solidFill>
                </a:uFill>
                <a:latin typeface="Tahoma"/>
              </a:rPr>
              <a:t>А.И. Покрышкин -</a:t>
            </a:r>
            <a:r>
              <a:rPr b="1" lang="ru-RU" sz="3200" spc="-1" strike="noStrike">
                <a:solidFill>
                  <a:srgbClr val="2d2901"/>
                </a:solidFill>
                <a:uFill>
                  <a:solidFill>
                    <a:srgbClr val="ffffff"/>
                  </a:solidFill>
                </a:uFill>
                <a:latin typeface="Tahoma"/>
              </a:rPr>
              <a:t> </a:t>
            </a:r>
            <a:r>
              <a:rPr b="1" lang="ru-RU" sz="3200" spc="-1" strike="noStrike">
                <a:solidFill>
                  <a:srgbClr val="ffcc00"/>
                </a:solidFill>
                <a:uFill>
                  <a:solidFill>
                    <a:srgbClr val="ffffff"/>
                  </a:solidFill>
                </a:uFill>
                <a:latin typeface="Tahoma"/>
              </a:rPr>
              <a:t>кавалер трёх Золотых  Звезд, летчик из Новосибирска.</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0" lang="ru-RU" sz="3200" spc="-1" strike="noStrike">
                <a:solidFill>
                  <a:srgbClr val="ff0000"/>
                </a:solidFill>
                <a:uFill>
                  <a:solidFill>
                    <a:srgbClr val="ffffff"/>
                  </a:solidFill>
                </a:uFill>
                <a:latin typeface="Tahoma"/>
              </a:rPr>
              <a:t>5</a:t>
            </a:r>
            <a:r>
              <a:rPr b="0" lang="ru-RU" sz="3200" spc="-1" strike="noStrike">
                <a:solidFill>
                  <a:srgbClr val="ffffff"/>
                </a:solidFill>
                <a:uFill>
                  <a:solidFill>
                    <a:srgbClr val="ffffff"/>
                  </a:solidFill>
                </a:uFill>
                <a:latin typeface="Tahoma"/>
              </a:rPr>
              <a:t> </a:t>
            </a:r>
            <a:r>
              <a:rPr b="0" lang="ru-RU" sz="3200" spc="-1" strike="noStrike">
                <a:solidFill>
                  <a:srgbClr val="ffcc00"/>
                </a:solidFill>
                <a:uFill>
                  <a:solidFill>
                    <a:srgbClr val="ffffff"/>
                  </a:solidFill>
                </a:uFill>
                <a:latin typeface="Tahoma"/>
              </a:rPr>
              <a:t>красноярцев – </a:t>
            </a:r>
            <a:r>
              <a:rPr b="0" lang="ru-RU" sz="3200" spc="-1" strike="noStrike">
                <a:solidFill>
                  <a:srgbClr val="ff0000"/>
                </a:solidFill>
                <a:uFill>
                  <a:solidFill>
                    <a:srgbClr val="ffffff"/>
                  </a:solidFill>
                </a:uFill>
                <a:latin typeface="Tahoma"/>
              </a:rPr>
              <a:t>С.И. Кретов, А.П. Белобородов, И.С. Палбин, П.А. Плотников, А.П. Шалин</a:t>
            </a:r>
            <a:r>
              <a:rPr b="0" lang="ru-RU" sz="3200" spc="-1" strike="noStrike">
                <a:solidFill>
                  <a:srgbClr val="ffcc00"/>
                </a:solidFill>
                <a:uFill>
                  <a:solidFill>
                    <a:srgbClr val="ffffff"/>
                  </a:solidFill>
                </a:uFill>
                <a:latin typeface="Tahoma"/>
              </a:rPr>
              <a:t> удостоены звания Героя Советского</a:t>
            </a:r>
            <a:r>
              <a:rPr b="0" lang="ru-RU" sz="3200" spc="-1" strike="noStrike">
                <a:solidFill>
                  <a:srgbClr val="ffffff"/>
                </a:solidFill>
                <a:uFill>
                  <a:solidFill>
                    <a:srgbClr val="ffffff"/>
                  </a:solidFill>
                </a:uFill>
                <a:latin typeface="Tahoma"/>
              </a:rPr>
              <a:t> </a:t>
            </a:r>
            <a:r>
              <a:rPr b="0" lang="ru-RU" sz="3200" spc="-1" strike="noStrike">
                <a:solidFill>
                  <a:srgbClr val="ffcc00"/>
                </a:solidFill>
                <a:uFill>
                  <a:solidFill>
                    <a:srgbClr val="ffffff"/>
                  </a:solidFill>
                </a:uFill>
                <a:latin typeface="Tahoma"/>
              </a:rPr>
              <a:t>Союза дважды. </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0" lang="ru-RU" sz="32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413" dur="indefinite" restart="never" nodeType="tmRoot">
          <p:childTnLst>
            <p:seq>
              <p:cTn id="414" nodeType="mainSeq">
                <p:childTnLst>
                  <p:par>
                    <p:cTn id="415" fill="freeze">
                      <p:stCondLst>
                        <p:cond delay="0"/>
                      </p:stCondLst>
                      <p:childTnLst>
                        <p:par>
                          <p:cTn id="416" fill="freeze">
                            <p:stCondLst>
                              <p:cond delay="0"/>
                            </p:stCondLst>
                            <p:childTnLst>
                              <p:par>
                                <p:cTn id="417" nodeType="afterEffect" fill="hold" presetClass="entr" presetID="1">
                                  <p:stCondLst>
                                    <p:cond delay="0"/>
                                  </p:stCondLst>
                                  <p:childTnLst>
                                    <p:set>
                                      <p:cBhvr>
                                        <p:cTn id="418" dur="1" fill="hold">
                                          <p:stCondLst>
                                            <p:cond delay="0"/>
                                          </p:stCondLst>
                                        </p:cTn>
                                        <p:tgtEl>
                                          <p:spTgt spid="719"/>
                                        </p:tgtEl>
                                        <p:attrNameLst>
                                          <p:attrName>style.visibility</p:attrName>
                                        </p:attrNameLst>
                                      </p:cBhvr>
                                      <p:to>
                                        <p:strVal val="visible"/>
                                      </p:to>
                                    </p:set>
                                  </p:childTnLst>
                                </p:cTn>
                              </p:par>
                            </p:childTnLst>
                          </p:cTn>
                        </p:par>
                      </p:childTnLst>
                    </p:cTn>
                  </p:par>
                  <p:par>
                    <p:cTn id="419" fill="freeze">
                      <p:stCondLst>
                        <p:cond delay="indefinite"/>
                      </p:stCondLst>
                      <p:childTnLst>
                        <p:par>
                          <p:cTn id="420" fill="freeze">
                            <p:stCondLst>
                              <p:cond delay="0"/>
                            </p:stCondLst>
                            <p:childTnLst>
                              <p:par>
                                <p:cTn id="421" nodeType="clickEffect" fill="hold" presetClass="entr" presetID="1">
                                  <p:stCondLst>
                                    <p:cond delay="0"/>
                                  </p:stCondLst>
                                  <p:childTnLst>
                                    <p:set>
                                      <p:cBhvr>
                                        <p:cTn id="422" dur="1" fill="hold">
                                          <p:stCondLst>
                                            <p:cond delay="0"/>
                                          </p:stCondLst>
                                        </p:cTn>
                                        <p:tgtEl>
                                          <p:spTgt spid="720">
                                            <p:txEl>
                                              <p:pRg st="1" end="71"/>
                                            </p:txEl>
                                          </p:spTgt>
                                        </p:tgtEl>
                                        <p:attrNameLst>
                                          <p:attrName>style.visibility</p:attrName>
                                        </p:attrNameLst>
                                      </p:cBhvr>
                                      <p:to>
                                        <p:strVal val="visible"/>
                                      </p:to>
                                    </p:set>
                                  </p:childTnLst>
                                </p:cTn>
                              </p:par>
                            </p:childTnLst>
                          </p:cTn>
                        </p:par>
                      </p:childTnLst>
                    </p:cTn>
                  </p:par>
                  <p:par>
                    <p:cTn id="423" fill="freeze">
                      <p:stCondLst>
                        <p:cond delay="indefinite"/>
                      </p:stCondLst>
                      <p:childTnLst>
                        <p:par>
                          <p:cTn id="424" fill="freeze">
                            <p:stCondLst>
                              <p:cond delay="0"/>
                            </p:stCondLst>
                            <p:childTnLst>
                              <p:par>
                                <p:cTn id="425" nodeType="clickEffect" fill="hold" presetClass="entr" presetID="1">
                                  <p:stCondLst>
                                    <p:cond delay="0"/>
                                  </p:stCondLst>
                                  <p:childTnLst>
                                    <p:set>
                                      <p:cBhvr>
                                        <p:cTn id="426" dur="1" fill="hold">
                                          <p:stCondLst>
                                            <p:cond delay="0"/>
                                          </p:stCondLst>
                                        </p:cTn>
                                        <p:tgtEl>
                                          <p:spTgt spid="720">
                                            <p:txEl>
                                              <p:pRg st="71" end="20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21"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Три генерала авиации из края:</a:t>
            </a:r>
            <a:endParaRPr b="0" lang="ru-RU" sz="4200" spc="-1" strike="noStrike">
              <a:solidFill>
                <a:srgbClr val="ffffcc"/>
              </a:solidFill>
              <a:uFill>
                <a:solidFill>
                  <a:srgbClr val="ffffff"/>
                </a:solidFill>
              </a:uFill>
              <a:latin typeface="Tahoma"/>
            </a:endParaRPr>
          </a:p>
        </p:txBody>
      </p:sp>
      <p:sp>
        <p:nvSpPr>
          <p:cNvPr id="722" name="TextShape 2"/>
          <p:cNvSpPr txBox="1"/>
          <p:nvPr/>
        </p:nvSpPr>
        <p:spPr>
          <a:xfrm>
            <a:off x="457200" y="1599840"/>
            <a:ext cx="8229600" cy="4530600"/>
          </a:xfrm>
          <a:prstGeom prst="rect">
            <a:avLst/>
          </a:prstGeom>
          <a:noFill/>
          <a:ln>
            <a:noFill/>
          </a:ln>
        </p:spPr>
        <p:txBody>
          <a:bodyPr/>
          <a:p>
            <a:pPr marL="342720" indent="-342720">
              <a:buClr>
                <a:srgbClr val="ebf25a"/>
              </a:buClr>
              <a:buSzPct val="80000"/>
              <a:buFont typeface="Wingdings" charset="2"/>
              <a:buChar char=""/>
            </a:pPr>
            <a:r>
              <a:rPr b="0" lang="ru-RU" sz="2800" spc="-1" strike="noStrike">
                <a:solidFill>
                  <a:srgbClr val="ff0000"/>
                </a:solidFill>
                <a:uFill>
                  <a:solidFill>
                    <a:srgbClr val="ffffff"/>
                  </a:solidFill>
                </a:uFill>
                <a:latin typeface="Tahoma"/>
              </a:rPr>
              <a:t>В.Г. Шпагин </a:t>
            </a:r>
            <a:r>
              <a:rPr b="0" lang="ru-RU" sz="2800" spc="-1" strike="noStrike">
                <a:solidFill>
                  <a:srgbClr val="ffcc00"/>
                </a:solidFill>
                <a:uFill>
                  <a:solidFill>
                    <a:srgbClr val="ffffff"/>
                  </a:solidFill>
                </a:uFill>
                <a:latin typeface="Tahoma"/>
              </a:rPr>
              <a:t>- д. Нагорново, Ачинского района.</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0" lang="ru-RU" sz="2800" spc="-1" strike="noStrike">
                <a:solidFill>
                  <a:srgbClr val="ffffff"/>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0" lang="ru-RU" sz="2800" spc="-1" strike="noStrike">
                <a:solidFill>
                  <a:srgbClr val="ff0000"/>
                </a:solidFill>
                <a:uFill>
                  <a:solidFill>
                    <a:srgbClr val="ffffff"/>
                  </a:solidFill>
                </a:uFill>
                <a:latin typeface="Tahoma"/>
              </a:rPr>
              <a:t>А.Л. Кожевников </a:t>
            </a:r>
            <a:r>
              <a:rPr b="0" lang="ru-RU" sz="2800" spc="-1" strike="noStrike">
                <a:solidFill>
                  <a:srgbClr val="ffcc00"/>
                </a:solidFill>
                <a:uFill>
                  <a:solidFill>
                    <a:srgbClr val="ffffff"/>
                  </a:solidFill>
                </a:uFill>
                <a:latin typeface="Tahoma"/>
              </a:rPr>
              <a:t>- д. Базаиха, Герой Советского  Союза, совершил 300 боевых вылетов, сбил 27 немецких самолетов.</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0" lang="ru-RU" sz="28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0" lang="ru-RU" sz="2800" spc="-1" strike="noStrike">
                <a:solidFill>
                  <a:srgbClr val="ff0000"/>
                </a:solidFill>
                <a:uFill>
                  <a:solidFill>
                    <a:srgbClr val="ffffff"/>
                  </a:solidFill>
                </a:uFill>
                <a:latin typeface="Tahoma"/>
              </a:rPr>
              <a:t>В.Г.Тихонов </a:t>
            </a:r>
            <a:r>
              <a:rPr b="0" lang="ru-RU" sz="2800" spc="-1" strike="noStrike">
                <a:solidFill>
                  <a:srgbClr val="ffcc00"/>
                </a:solidFill>
                <a:uFill>
                  <a:solidFill>
                    <a:srgbClr val="ffffff"/>
                  </a:solidFill>
                </a:uFill>
                <a:latin typeface="Tahoma"/>
              </a:rPr>
              <a:t>-</a:t>
            </a:r>
            <a:r>
              <a:rPr b="0" lang="ru-RU" sz="2800" spc="-1" strike="noStrike">
                <a:solidFill>
                  <a:srgbClr val="ffffff"/>
                </a:solidFill>
                <a:uFill>
                  <a:solidFill>
                    <a:srgbClr val="ffffff"/>
                  </a:solidFill>
                </a:uFill>
                <a:latin typeface="Tahoma"/>
              </a:rPr>
              <a:t> </a:t>
            </a:r>
            <a:r>
              <a:rPr b="0" lang="ru-RU" sz="2800" spc="-1" strike="noStrike">
                <a:solidFill>
                  <a:srgbClr val="ffcc00"/>
                </a:solidFill>
                <a:uFill>
                  <a:solidFill>
                    <a:srgbClr val="ffffff"/>
                  </a:solidFill>
                </a:uFill>
                <a:latin typeface="Tahoma"/>
              </a:rPr>
              <a:t>город Черногорск, Герой Советского  Союза.</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0" lang="ru-RU" sz="28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0" lang="ru-RU" sz="2800" spc="-1" strike="noStrike">
                <a:solidFill>
                  <a:srgbClr val="ffffff"/>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r>
              <a:rPr b="0" lang="ru-RU" sz="2800" spc="-1" strike="noStrike">
                <a:solidFill>
                  <a:srgbClr val="ffffff"/>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427" dur="indefinite" restart="never" nodeType="tmRoot">
          <p:childTnLst>
            <p:seq>
              <p:cTn id="428" nodeType="mainSeq">
                <p:childTnLst>
                  <p:par>
                    <p:cTn id="429" fill="freeze">
                      <p:stCondLst>
                        <p:cond delay="0"/>
                      </p:stCondLst>
                      <p:childTnLst>
                        <p:par>
                          <p:cTn id="430" fill="freeze">
                            <p:stCondLst>
                              <p:cond delay="0"/>
                            </p:stCondLst>
                            <p:childTnLst>
                              <p:par>
                                <p:cTn id="431" nodeType="afterEffect" fill="hold" presetClass="entr" presetID="1">
                                  <p:stCondLst>
                                    <p:cond delay="0"/>
                                  </p:stCondLst>
                                  <p:childTnLst>
                                    <p:set>
                                      <p:cBhvr>
                                        <p:cTn id="432" dur="1" fill="hold">
                                          <p:stCondLst>
                                            <p:cond delay="0"/>
                                          </p:stCondLst>
                                        </p:cTn>
                                        <p:tgtEl>
                                          <p:spTgt spid="721"/>
                                        </p:tgtEl>
                                        <p:attrNameLst>
                                          <p:attrName>style.visibility</p:attrName>
                                        </p:attrNameLst>
                                      </p:cBhvr>
                                      <p:to>
                                        <p:strVal val="visible"/>
                                      </p:to>
                                    </p:set>
                                  </p:childTnLst>
                                </p:cTn>
                              </p:par>
                            </p:childTnLst>
                          </p:cTn>
                        </p:par>
                      </p:childTnLst>
                    </p:cTn>
                  </p:par>
                  <p:par>
                    <p:cTn id="433" fill="freeze">
                      <p:stCondLst>
                        <p:cond delay="indefinite"/>
                      </p:stCondLst>
                      <p:childTnLst>
                        <p:par>
                          <p:cTn id="434" fill="freeze">
                            <p:stCondLst>
                              <p:cond delay="0"/>
                            </p:stCondLst>
                            <p:childTnLst>
                              <p:par>
                                <p:cTn id="435" nodeType="clickEffect" fill="hold" presetClass="entr" presetID="1">
                                  <p:stCondLst>
                                    <p:cond delay="0"/>
                                  </p:stCondLst>
                                  <p:childTnLst>
                                    <p:set>
                                      <p:cBhvr>
                                        <p:cTn id="436" dur="1" fill="hold">
                                          <p:stCondLst>
                                            <p:cond delay="0"/>
                                          </p:stCondLst>
                                        </p:cTn>
                                        <p:tgtEl>
                                          <p:spTgt spid="722">
                                            <p:txEl>
                                              <p:pRg st="0" end="46"/>
                                            </p:txEl>
                                          </p:spTgt>
                                        </p:tgtEl>
                                        <p:attrNameLst>
                                          <p:attrName>style.visibility</p:attrName>
                                        </p:attrNameLst>
                                      </p:cBhvr>
                                      <p:to>
                                        <p:strVal val="visible"/>
                                      </p:to>
                                    </p:set>
                                  </p:childTnLst>
                                </p:cTn>
                              </p:par>
                            </p:childTnLst>
                          </p:cTn>
                        </p:par>
                      </p:childTnLst>
                    </p:cTn>
                  </p:par>
                  <p:par>
                    <p:cTn id="437" fill="freeze">
                      <p:stCondLst>
                        <p:cond delay="indefinite"/>
                      </p:stCondLst>
                      <p:childTnLst>
                        <p:par>
                          <p:cTn id="438" fill="freeze">
                            <p:stCondLst>
                              <p:cond delay="0"/>
                            </p:stCondLst>
                            <p:childTnLst>
                              <p:par>
                                <p:cTn id="439" nodeType="clickEffect" fill="hold" presetClass="entr" presetID="1">
                                  <p:stCondLst>
                                    <p:cond delay="0"/>
                                  </p:stCondLst>
                                  <p:childTnLst>
                                    <p:set>
                                      <p:cBhvr>
                                        <p:cTn id="440" dur="1" fill="hold">
                                          <p:stCondLst>
                                            <p:cond delay="0"/>
                                          </p:stCondLst>
                                        </p:cTn>
                                        <p:tgtEl>
                                          <p:spTgt spid="722">
                                            <p:txEl>
                                              <p:pRg st="47" end="159"/>
                                            </p:txEl>
                                          </p:spTgt>
                                        </p:tgtEl>
                                        <p:attrNameLst>
                                          <p:attrName>style.visibility</p:attrName>
                                        </p:attrNameLst>
                                      </p:cBhvr>
                                      <p:to>
                                        <p:strVal val="visible"/>
                                      </p:to>
                                    </p:set>
                                  </p:childTnLst>
                                </p:cTn>
                              </p:par>
                            </p:childTnLst>
                          </p:cTn>
                        </p:par>
                      </p:childTnLst>
                    </p:cTn>
                  </p:par>
                  <p:par>
                    <p:cTn id="441" fill="freeze">
                      <p:stCondLst>
                        <p:cond delay="indefinite"/>
                      </p:stCondLst>
                      <p:childTnLst>
                        <p:par>
                          <p:cTn id="442" fill="freeze">
                            <p:stCondLst>
                              <p:cond delay="0"/>
                            </p:stCondLst>
                            <p:childTnLst>
                              <p:par>
                                <p:cTn id="443" nodeType="clickEffect" fill="hold" presetClass="entr" presetID="1">
                                  <p:stCondLst>
                                    <p:cond delay="0"/>
                                  </p:stCondLst>
                                  <p:childTnLst>
                                    <p:set>
                                      <p:cBhvr>
                                        <p:cTn id="444" dur="1" fill="hold">
                                          <p:stCondLst>
                                            <p:cond delay="0"/>
                                          </p:stCondLst>
                                        </p:cTn>
                                        <p:tgtEl>
                                          <p:spTgt spid="722">
                                            <p:txEl>
                                              <p:pRg st="160" end="21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23"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Боги войны</a:t>
            </a:r>
            <a:endParaRPr b="0" lang="ru-RU" sz="4200" spc="-1" strike="noStrike">
              <a:solidFill>
                <a:srgbClr val="ffffcc"/>
              </a:solidFill>
              <a:uFill>
                <a:solidFill>
                  <a:srgbClr val="ffffff"/>
                </a:solidFill>
              </a:uFill>
              <a:latin typeface="Tahoma"/>
            </a:endParaRPr>
          </a:p>
        </p:txBody>
      </p:sp>
      <p:sp>
        <p:nvSpPr>
          <p:cNvPr id="724" name="TextShape 2"/>
          <p:cNvSpPr txBox="1"/>
          <p:nvPr/>
        </p:nvSpPr>
        <p:spPr>
          <a:xfrm>
            <a:off x="457200" y="1599840"/>
            <a:ext cx="8229600" cy="4530600"/>
          </a:xfrm>
          <a:prstGeom prst="rect">
            <a:avLst/>
          </a:prstGeom>
          <a:noFill/>
          <a:ln>
            <a:noFill/>
          </a:ln>
        </p:spPr>
        <p:txBody>
          <a:bodyPr/>
          <a:p>
            <a:pPr marL="342720" indent="-342720">
              <a:lnSpc>
                <a:spcPct val="80000"/>
              </a:lnSpc>
            </a:pPr>
            <a:r>
              <a:rPr b="0" lang="ru-RU" sz="2800" spc="-1" strike="noStrike">
                <a:solidFill>
                  <a:srgbClr val="ff0000"/>
                </a:solidFill>
                <a:uFill>
                  <a:solidFill>
                    <a:srgbClr val="ffffff"/>
                  </a:solidFill>
                </a:uFill>
                <a:latin typeface="Tahoma"/>
              </a:rPr>
              <a:t>Артиллерия </a:t>
            </a:r>
            <a:r>
              <a:rPr b="0" lang="ru-RU" sz="2800" spc="-1" strike="noStrike">
                <a:solidFill>
                  <a:srgbClr val="ffcc00"/>
                </a:solidFill>
                <a:uFill>
                  <a:solidFill>
                    <a:srgbClr val="ffffff"/>
                  </a:solidFill>
                </a:uFill>
                <a:latin typeface="Tahoma"/>
              </a:rPr>
              <a:t>- бог войны, главная ударная сила Красной Армии, грозный вид советского оружия.</a:t>
            </a:r>
            <a:endParaRPr b="0" lang="ru-RU" sz="3200" spc="-1" strike="noStrike">
              <a:solidFill>
                <a:srgbClr val="ffffff"/>
              </a:solidFill>
              <a:uFill>
                <a:solidFill>
                  <a:srgbClr val="ffffff"/>
                </a:solidFill>
              </a:uFill>
              <a:latin typeface="Tahoma"/>
            </a:endParaRPr>
          </a:p>
          <a:p>
            <a:pPr marL="342720" indent="-342720">
              <a:lnSpc>
                <a:spcPct val="80000"/>
              </a:lnSpc>
            </a:pPr>
            <a:r>
              <a:rPr b="0" lang="ru-RU" sz="2800" spc="-1" strike="noStrike">
                <a:solidFill>
                  <a:srgbClr val="ffcc00"/>
                </a:solidFill>
                <a:uFill>
                  <a:solidFill>
                    <a:srgbClr val="ffffff"/>
                  </a:solidFill>
                </a:uFill>
                <a:latin typeface="Tahoma"/>
              </a:rPr>
              <a:t>С помощью артиллерии –</a:t>
            </a:r>
            <a:endParaRPr b="0" lang="ru-RU" sz="3200" spc="-1" strike="noStrike">
              <a:solidFill>
                <a:srgbClr val="ffffff"/>
              </a:solidFill>
              <a:uFill>
                <a:solidFill>
                  <a:srgbClr val="ffffff"/>
                </a:solidFill>
              </a:uFill>
              <a:latin typeface="Tahoma"/>
            </a:endParaRPr>
          </a:p>
          <a:p>
            <a:pPr marL="342720" indent="-342720">
              <a:lnSpc>
                <a:spcPct val="80000"/>
              </a:lnSpc>
            </a:pPr>
            <a:r>
              <a:rPr b="0" lang="ru-RU" sz="2800" spc="-1" strike="noStrike">
                <a:solidFill>
                  <a:srgbClr val="ffcc00"/>
                </a:solidFill>
                <a:uFill>
                  <a:solidFill>
                    <a:srgbClr val="ffffff"/>
                  </a:solidFill>
                </a:uFill>
                <a:latin typeface="Tahoma"/>
              </a:rPr>
              <a:t>- взламывалась оборона противника,</a:t>
            </a:r>
            <a:endParaRPr b="0" lang="ru-RU" sz="3200" spc="-1" strike="noStrike">
              <a:solidFill>
                <a:srgbClr val="ffffff"/>
              </a:solidFill>
              <a:uFill>
                <a:solidFill>
                  <a:srgbClr val="ffffff"/>
                </a:solidFill>
              </a:uFill>
              <a:latin typeface="Tahoma"/>
            </a:endParaRPr>
          </a:p>
          <a:p>
            <a:pPr marL="342720" indent="-342720">
              <a:lnSpc>
                <a:spcPct val="80000"/>
              </a:lnSpc>
            </a:pPr>
            <a:r>
              <a:rPr b="0" lang="ru-RU" sz="2800" spc="-1" strike="noStrike">
                <a:solidFill>
                  <a:srgbClr val="ffcc00"/>
                </a:solidFill>
                <a:uFill>
                  <a:solidFill>
                    <a:srgbClr val="ffffff"/>
                  </a:solidFill>
                </a:uFill>
                <a:latin typeface="Tahoma"/>
              </a:rPr>
              <a:t>- уничтожались огневые точки,</a:t>
            </a:r>
            <a:endParaRPr b="0" lang="ru-RU" sz="3200" spc="-1" strike="noStrike">
              <a:solidFill>
                <a:srgbClr val="ffffff"/>
              </a:solidFill>
              <a:uFill>
                <a:solidFill>
                  <a:srgbClr val="ffffff"/>
                </a:solidFill>
              </a:uFill>
              <a:latin typeface="Tahoma"/>
            </a:endParaRPr>
          </a:p>
          <a:p>
            <a:pPr marL="342720" indent="-342720">
              <a:lnSpc>
                <a:spcPct val="80000"/>
              </a:lnSpc>
            </a:pPr>
            <a:r>
              <a:rPr b="0" lang="ru-RU" sz="2800" spc="-1" strike="noStrike">
                <a:solidFill>
                  <a:srgbClr val="ffcc00"/>
                </a:solidFill>
                <a:uFill>
                  <a:solidFill>
                    <a:srgbClr val="ffffff"/>
                  </a:solidFill>
                </a:uFill>
                <a:latin typeface="Tahoma"/>
              </a:rPr>
              <a:t>- отражались танковые атаки,</a:t>
            </a:r>
            <a:endParaRPr b="0" lang="ru-RU" sz="3200" spc="-1" strike="noStrike">
              <a:solidFill>
                <a:srgbClr val="ffffff"/>
              </a:solidFill>
              <a:uFill>
                <a:solidFill>
                  <a:srgbClr val="ffffff"/>
                </a:solidFill>
              </a:uFill>
              <a:latin typeface="Tahoma"/>
            </a:endParaRPr>
          </a:p>
          <a:p>
            <a:pPr marL="342720" indent="-342720">
              <a:lnSpc>
                <a:spcPct val="80000"/>
              </a:lnSpc>
            </a:pPr>
            <a:r>
              <a:rPr b="0" lang="ru-RU" sz="2800" spc="-1" strike="noStrike">
                <a:solidFill>
                  <a:srgbClr val="ffcc00"/>
                </a:solidFill>
                <a:uFill>
                  <a:solidFill>
                    <a:srgbClr val="ffffff"/>
                  </a:solidFill>
                </a:uFill>
                <a:latin typeface="Tahoma"/>
              </a:rPr>
              <a:t>- обеспечивались успешные наступательные операции.</a:t>
            </a:r>
            <a:endParaRPr b="0" lang="ru-RU" sz="3200" spc="-1" strike="noStrike">
              <a:solidFill>
                <a:srgbClr val="ffffff"/>
              </a:solidFill>
              <a:uFill>
                <a:solidFill>
                  <a:srgbClr val="ffffff"/>
                </a:solidFill>
              </a:uFill>
              <a:latin typeface="Tahoma"/>
            </a:endParaRPr>
          </a:p>
          <a:p>
            <a:pPr marL="342720" indent="-342720">
              <a:lnSpc>
                <a:spcPct val="80000"/>
              </a:lnSpc>
            </a:pPr>
            <a:r>
              <a:rPr b="0" lang="ru-RU" sz="2800" spc="-1" strike="noStrike">
                <a:solidFill>
                  <a:srgbClr val="ff0000"/>
                </a:solidFill>
                <a:uFill>
                  <a:solidFill>
                    <a:srgbClr val="ffffff"/>
                  </a:solidFill>
                </a:uFill>
                <a:latin typeface="Tahoma"/>
              </a:rPr>
              <a:t>1800</a:t>
            </a:r>
            <a:r>
              <a:rPr b="0" lang="ru-RU" sz="2800" spc="-1" strike="noStrike">
                <a:solidFill>
                  <a:srgbClr val="ffcc00"/>
                </a:solidFill>
                <a:uFill>
                  <a:solidFill>
                    <a:srgbClr val="ffffff"/>
                  </a:solidFill>
                </a:uFill>
                <a:latin typeface="Tahoma"/>
              </a:rPr>
              <a:t> артиллеристов удостоены звания -  Герой Советского Союза.</a:t>
            </a:r>
            <a:endParaRPr b="0" lang="ru-RU" sz="3200" spc="-1" strike="noStrike">
              <a:solidFill>
                <a:srgbClr val="ffffff"/>
              </a:solidFill>
              <a:uFill>
                <a:solidFill>
                  <a:srgbClr val="ffffff"/>
                </a:solidFill>
              </a:uFill>
              <a:latin typeface="Tahoma"/>
            </a:endParaRPr>
          </a:p>
          <a:p>
            <a:pPr marL="342720" indent="-342720">
              <a:lnSpc>
                <a:spcPct val="80000"/>
              </a:lnSpc>
              <a:buClr>
                <a:srgbClr val="ebf25a"/>
              </a:buClr>
              <a:buSzPct val="80000"/>
              <a:buFont typeface="Wingdings" charset="2"/>
              <a:buChar char=""/>
            </a:pPr>
            <a:r>
              <a:rPr b="0" lang="ru-RU" sz="28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lnSpc>
                <a:spcPct val="80000"/>
              </a:lnSpc>
            </a:pPr>
            <a:r>
              <a:rPr b="0" lang="ru-RU" sz="28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445" dur="indefinite" restart="never" nodeType="tmRoot">
          <p:childTnLst>
            <p:seq>
              <p:cTn id="446" nodeType="mainSeq">
                <p:childTnLst>
                  <p:par>
                    <p:cTn id="447" fill="freeze">
                      <p:stCondLst>
                        <p:cond delay="0"/>
                      </p:stCondLst>
                      <p:childTnLst>
                        <p:par>
                          <p:cTn id="448" fill="freeze">
                            <p:stCondLst>
                              <p:cond delay="0"/>
                            </p:stCondLst>
                            <p:childTnLst>
                              <p:par>
                                <p:cTn id="449" nodeType="afterEffect" fill="hold" presetClass="entr" presetID="1">
                                  <p:stCondLst>
                                    <p:cond delay="0"/>
                                  </p:stCondLst>
                                  <p:childTnLst>
                                    <p:set>
                                      <p:cBhvr>
                                        <p:cTn id="450" dur="1" fill="hold">
                                          <p:stCondLst>
                                            <p:cond delay="0"/>
                                          </p:stCondLst>
                                        </p:cTn>
                                        <p:tgtEl>
                                          <p:spTgt spid="723"/>
                                        </p:tgtEl>
                                        <p:attrNameLst>
                                          <p:attrName>style.visibility</p:attrName>
                                        </p:attrNameLst>
                                      </p:cBhvr>
                                      <p:to>
                                        <p:strVal val="visible"/>
                                      </p:to>
                                    </p:set>
                                  </p:childTnLst>
                                </p:cTn>
                              </p:par>
                            </p:childTnLst>
                          </p:cTn>
                        </p:par>
                      </p:childTnLst>
                    </p:cTn>
                  </p:par>
                  <p:par>
                    <p:cTn id="451" fill="freeze">
                      <p:stCondLst>
                        <p:cond delay="indefinite"/>
                      </p:stCondLst>
                      <p:childTnLst>
                        <p:par>
                          <p:cTn id="452" fill="freeze">
                            <p:stCondLst>
                              <p:cond delay="0"/>
                            </p:stCondLst>
                            <p:childTnLst>
                              <p:par>
                                <p:cTn id="453" nodeType="clickEffect" fill="hold" presetClass="entr" presetID="1">
                                  <p:stCondLst>
                                    <p:cond delay="0"/>
                                  </p:stCondLst>
                                  <p:childTnLst>
                                    <p:set>
                                      <p:cBhvr>
                                        <p:cTn id="454" dur="1" fill="hold">
                                          <p:stCondLst>
                                            <p:cond delay="0"/>
                                          </p:stCondLst>
                                        </p:cTn>
                                        <p:tgtEl>
                                          <p:spTgt spid="724">
                                            <p:txEl>
                                              <p:pRg st="0" end="91"/>
                                            </p:txEl>
                                          </p:spTgt>
                                        </p:tgtEl>
                                        <p:attrNameLst>
                                          <p:attrName>style.visibility</p:attrName>
                                        </p:attrNameLst>
                                      </p:cBhvr>
                                      <p:to>
                                        <p:strVal val="visible"/>
                                      </p:to>
                                    </p:set>
                                  </p:childTnLst>
                                </p:cTn>
                              </p:par>
                            </p:childTnLst>
                          </p:cTn>
                        </p:par>
                      </p:childTnLst>
                    </p:cTn>
                  </p:par>
                  <p:par>
                    <p:cTn id="455" fill="freeze">
                      <p:stCondLst>
                        <p:cond delay="indefinite"/>
                      </p:stCondLst>
                      <p:childTnLst>
                        <p:par>
                          <p:cTn id="456" fill="freeze">
                            <p:stCondLst>
                              <p:cond delay="0"/>
                            </p:stCondLst>
                            <p:childTnLst>
                              <p:par>
                                <p:cTn id="457" nodeType="clickEffect" fill="hold" presetClass="entr" presetID="1">
                                  <p:stCondLst>
                                    <p:cond delay="0"/>
                                  </p:stCondLst>
                                  <p:childTnLst>
                                    <p:set>
                                      <p:cBhvr>
                                        <p:cTn id="458" dur="1" fill="hold">
                                          <p:stCondLst>
                                            <p:cond delay="0"/>
                                          </p:stCondLst>
                                        </p:cTn>
                                        <p:tgtEl>
                                          <p:spTgt spid="724">
                                            <p:txEl>
                                              <p:pRg st="91" end="114"/>
                                            </p:txEl>
                                          </p:spTgt>
                                        </p:tgtEl>
                                        <p:attrNameLst>
                                          <p:attrName>style.visibility</p:attrName>
                                        </p:attrNameLst>
                                      </p:cBhvr>
                                      <p:to>
                                        <p:strVal val="visible"/>
                                      </p:to>
                                    </p:set>
                                  </p:childTnLst>
                                </p:cTn>
                              </p:par>
                            </p:childTnLst>
                          </p:cTn>
                        </p:par>
                      </p:childTnLst>
                    </p:cTn>
                  </p:par>
                  <p:par>
                    <p:cTn id="459" fill="freeze">
                      <p:stCondLst>
                        <p:cond delay="indefinite"/>
                      </p:stCondLst>
                      <p:childTnLst>
                        <p:par>
                          <p:cTn id="460" fill="freeze">
                            <p:stCondLst>
                              <p:cond delay="0"/>
                            </p:stCondLst>
                            <p:childTnLst>
                              <p:par>
                                <p:cTn id="461" nodeType="clickEffect" fill="hold" presetClass="entr" presetID="1">
                                  <p:stCondLst>
                                    <p:cond delay="0"/>
                                  </p:stCondLst>
                                  <p:childTnLst>
                                    <p:set>
                                      <p:cBhvr>
                                        <p:cTn id="462" dur="1" fill="hold">
                                          <p:stCondLst>
                                            <p:cond delay="0"/>
                                          </p:stCondLst>
                                        </p:cTn>
                                        <p:tgtEl>
                                          <p:spTgt spid="724">
                                            <p:txEl>
                                              <p:pRg st="114" end="149"/>
                                            </p:txEl>
                                          </p:spTgt>
                                        </p:tgtEl>
                                        <p:attrNameLst>
                                          <p:attrName>style.visibility</p:attrName>
                                        </p:attrNameLst>
                                      </p:cBhvr>
                                      <p:to>
                                        <p:strVal val="visible"/>
                                      </p:to>
                                    </p:set>
                                  </p:childTnLst>
                                </p:cTn>
                              </p:par>
                            </p:childTnLst>
                          </p:cTn>
                        </p:par>
                      </p:childTnLst>
                    </p:cTn>
                  </p:par>
                  <p:par>
                    <p:cTn id="463" fill="freeze">
                      <p:stCondLst>
                        <p:cond delay="indefinite"/>
                      </p:stCondLst>
                      <p:childTnLst>
                        <p:par>
                          <p:cTn id="464" fill="freeze">
                            <p:stCondLst>
                              <p:cond delay="0"/>
                            </p:stCondLst>
                            <p:childTnLst>
                              <p:par>
                                <p:cTn id="465" nodeType="clickEffect" fill="hold" presetClass="entr" presetID="1">
                                  <p:stCondLst>
                                    <p:cond delay="0"/>
                                  </p:stCondLst>
                                  <p:childTnLst>
                                    <p:set>
                                      <p:cBhvr>
                                        <p:cTn id="466" dur="1" fill="hold">
                                          <p:stCondLst>
                                            <p:cond delay="0"/>
                                          </p:stCondLst>
                                        </p:cTn>
                                        <p:tgtEl>
                                          <p:spTgt spid="724">
                                            <p:txEl>
                                              <p:pRg st="149" end="179"/>
                                            </p:txEl>
                                          </p:spTgt>
                                        </p:tgtEl>
                                        <p:attrNameLst>
                                          <p:attrName>style.visibility</p:attrName>
                                        </p:attrNameLst>
                                      </p:cBhvr>
                                      <p:to>
                                        <p:strVal val="visible"/>
                                      </p:to>
                                    </p:set>
                                  </p:childTnLst>
                                </p:cTn>
                              </p:par>
                            </p:childTnLst>
                          </p:cTn>
                        </p:par>
                      </p:childTnLst>
                    </p:cTn>
                  </p:par>
                  <p:par>
                    <p:cTn id="467" fill="freeze">
                      <p:stCondLst>
                        <p:cond delay="indefinite"/>
                      </p:stCondLst>
                      <p:childTnLst>
                        <p:par>
                          <p:cTn id="468" fill="freeze">
                            <p:stCondLst>
                              <p:cond delay="0"/>
                            </p:stCondLst>
                            <p:childTnLst>
                              <p:par>
                                <p:cTn id="469" nodeType="clickEffect" fill="hold" presetClass="entr" presetID="1">
                                  <p:stCondLst>
                                    <p:cond delay="0"/>
                                  </p:stCondLst>
                                  <p:childTnLst>
                                    <p:set>
                                      <p:cBhvr>
                                        <p:cTn id="470" dur="1" fill="hold">
                                          <p:stCondLst>
                                            <p:cond delay="0"/>
                                          </p:stCondLst>
                                        </p:cTn>
                                        <p:tgtEl>
                                          <p:spTgt spid="724">
                                            <p:txEl>
                                              <p:pRg st="179" end="208"/>
                                            </p:txEl>
                                          </p:spTgt>
                                        </p:tgtEl>
                                        <p:attrNameLst>
                                          <p:attrName>style.visibility</p:attrName>
                                        </p:attrNameLst>
                                      </p:cBhvr>
                                      <p:to>
                                        <p:strVal val="visible"/>
                                      </p:to>
                                    </p:set>
                                  </p:childTnLst>
                                </p:cTn>
                              </p:par>
                            </p:childTnLst>
                          </p:cTn>
                        </p:par>
                      </p:childTnLst>
                    </p:cTn>
                  </p:par>
                  <p:par>
                    <p:cTn id="471" fill="freeze">
                      <p:stCondLst>
                        <p:cond delay="indefinite"/>
                      </p:stCondLst>
                      <p:childTnLst>
                        <p:par>
                          <p:cTn id="472" fill="freeze">
                            <p:stCondLst>
                              <p:cond delay="0"/>
                            </p:stCondLst>
                            <p:childTnLst>
                              <p:par>
                                <p:cTn id="473" nodeType="clickEffect" fill="hold" presetClass="entr" presetID="1">
                                  <p:stCondLst>
                                    <p:cond delay="0"/>
                                  </p:stCondLst>
                                  <p:childTnLst>
                                    <p:set>
                                      <p:cBhvr>
                                        <p:cTn id="474" dur="1" fill="hold">
                                          <p:stCondLst>
                                            <p:cond delay="0"/>
                                          </p:stCondLst>
                                        </p:cTn>
                                        <p:tgtEl>
                                          <p:spTgt spid="724">
                                            <p:txEl>
                                              <p:pRg st="208" end="259"/>
                                            </p:txEl>
                                          </p:spTgt>
                                        </p:tgtEl>
                                        <p:attrNameLst>
                                          <p:attrName>style.visibility</p:attrName>
                                        </p:attrNameLst>
                                      </p:cBhvr>
                                      <p:to>
                                        <p:strVal val="visible"/>
                                      </p:to>
                                    </p:set>
                                  </p:childTnLst>
                                </p:cTn>
                              </p:par>
                            </p:childTnLst>
                          </p:cTn>
                        </p:par>
                      </p:childTnLst>
                    </p:cTn>
                  </p:par>
                  <p:par>
                    <p:cTn id="475" fill="freeze">
                      <p:stCondLst>
                        <p:cond delay="indefinite"/>
                      </p:stCondLst>
                      <p:childTnLst>
                        <p:par>
                          <p:cTn id="476" fill="freeze">
                            <p:stCondLst>
                              <p:cond delay="0"/>
                            </p:stCondLst>
                            <p:childTnLst>
                              <p:par>
                                <p:cTn id="477" nodeType="clickEffect" fill="hold" presetClass="entr" presetID="1">
                                  <p:stCondLst>
                                    <p:cond delay="0"/>
                                  </p:stCondLst>
                                  <p:childTnLst>
                                    <p:set>
                                      <p:cBhvr>
                                        <p:cTn id="478" dur="1" fill="hold">
                                          <p:stCondLst>
                                            <p:cond delay="0"/>
                                          </p:stCondLst>
                                        </p:cTn>
                                        <p:tgtEl>
                                          <p:spTgt spid="724">
                                            <p:txEl>
                                              <p:pRg st="259" end="32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25"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Первый герой Советского Союза среди армии ….</a:t>
            </a:r>
            <a:endParaRPr b="0" lang="ru-RU" sz="4200" spc="-1" strike="noStrike">
              <a:solidFill>
                <a:srgbClr val="ffffcc"/>
              </a:solidFill>
              <a:uFill>
                <a:solidFill>
                  <a:srgbClr val="ffffff"/>
                </a:solidFill>
              </a:uFill>
              <a:latin typeface="Tahoma"/>
            </a:endParaRPr>
          </a:p>
        </p:txBody>
      </p:sp>
      <p:sp>
        <p:nvSpPr>
          <p:cNvPr id="726" name="TextShape 2"/>
          <p:cNvSpPr txBox="1"/>
          <p:nvPr/>
        </p:nvSpPr>
        <p:spPr>
          <a:xfrm>
            <a:off x="457200" y="1599840"/>
            <a:ext cx="8229600" cy="4530600"/>
          </a:xfrm>
          <a:prstGeom prst="rect">
            <a:avLst/>
          </a:prstGeom>
          <a:noFill/>
          <a:ln>
            <a:noFill/>
          </a:ln>
        </p:spPr>
        <p:txBody>
          <a:bodyPr/>
          <a:p>
            <a:pPr marL="342720" indent="-342720">
              <a:buClr>
                <a:srgbClr val="ebf25a"/>
              </a:buClr>
              <a:buSzPct val="80000"/>
              <a:buFont typeface="Wingdings" charset="2"/>
              <a:buChar char=""/>
            </a:pPr>
            <a:r>
              <a:rPr b="0" lang="ru-RU" sz="3200" spc="-1" strike="noStrike">
                <a:solidFill>
                  <a:srgbClr val="ff0000"/>
                </a:solidFill>
                <a:uFill>
                  <a:solidFill>
                    <a:srgbClr val="ffffff"/>
                  </a:solidFill>
                </a:uFill>
                <a:latin typeface="Tahoma"/>
              </a:rPr>
              <a:t>Иван Романович Лазарев </a:t>
            </a:r>
            <a:r>
              <a:rPr b="0" lang="ru-RU" sz="3200" spc="-1" strike="noStrike">
                <a:solidFill>
                  <a:srgbClr val="ffcc00"/>
                </a:solidFill>
                <a:uFill>
                  <a:solidFill>
                    <a:srgbClr val="ffffff"/>
                  </a:solidFill>
                </a:uFill>
                <a:latin typeface="Tahoma"/>
              </a:rPr>
              <a:t>- первый Герой Советского Союза</a:t>
            </a:r>
            <a:r>
              <a:rPr b="0" lang="ru-RU" sz="3200" spc="-1" strike="noStrike">
                <a:solidFill>
                  <a:srgbClr val="ffcc00"/>
                </a:solidFill>
                <a:uFill>
                  <a:solidFill>
                    <a:srgbClr val="ffffff"/>
                  </a:solidFill>
                </a:uFill>
                <a:latin typeface="Arial"/>
              </a:rPr>
              <a:t> среди артиллеристов, родом  из</a:t>
            </a:r>
            <a:r>
              <a:rPr b="0" lang="ru-RU" sz="3200" spc="-1" strike="noStrike">
                <a:solidFill>
                  <a:srgbClr val="ffcc00"/>
                </a:solidFill>
                <a:uFill>
                  <a:solidFill>
                    <a:srgbClr val="ffffff"/>
                  </a:solidFill>
                </a:uFill>
                <a:latin typeface="Tahoma"/>
              </a:rPr>
              <a:t> Дзержинского района. Подвиг совершил в боях у озера Хасан</a:t>
            </a:r>
            <a:r>
              <a:rPr b="0" lang="ru-RU" sz="3200" spc="-1" strike="noStrike">
                <a:solidFill>
                  <a:srgbClr val="ffcc00"/>
                </a:solidFill>
                <a:uFill>
                  <a:solidFill>
                    <a:srgbClr val="ffffff"/>
                  </a:solidFill>
                </a:uFill>
                <a:latin typeface="Arial"/>
              </a:rPr>
              <a:t> </a:t>
            </a:r>
            <a:r>
              <a:rPr b="0" lang="ru-RU" sz="3200" spc="-1" strike="noStrike">
                <a:solidFill>
                  <a:srgbClr val="ffcc00"/>
                </a:solidFill>
                <a:uFill>
                  <a:solidFill>
                    <a:srgbClr val="ffffff"/>
                  </a:solidFill>
                </a:uFill>
                <a:latin typeface="Tahoma"/>
              </a:rPr>
              <a:t> в 1938 г. Погиб в 1941 в боях под Москвой.</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0" lang="ru-RU" sz="32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479" dur="indefinite" restart="never" nodeType="tmRoot">
          <p:childTnLst>
            <p:seq>
              <p:cTn id="480" nodeType="mainSeq">
                <p:childTnLst>
                  <p:par>
                    <p:cTn id="481" fill="freeze">
                      <p:stCondLst>
                        <p:cond delay="0"/>
                      </p:stCondLst>
                      <p:childTnLst>
                        <p:par>
                          <p:cTn id="482" fill="freeze">
                            <p:stCondLst>
                              <p:cond delay="0"/>
                            </p:stCondLst>
                            <p:childTnLst>
                              <p:par>
                                <p:cTn id="483" nodeType="afterEffect" fill="hold" presetClass="entr" presetID="1">
                                  <p:stCondLst>
                                    <p:cond delay="0"/>
                                  </p:stCondLst>
                                  <p:childTnLst>
                                    <p:set>
                                      <p:cBhvr>
                                        <p:cTn id="484" dur="1" fill="hold">
                                          <p:stCondLst>
                                            <p:cond delay="0"/>
                                          </p:stCondLst>
                                        </p:cTn>
                                        <p:tgtEl>
                                          <p:spTgt spid="725"/>
                                        </p:tgtEl>
                                        <p:attrNameLst>
                                          <p:attrName>style.visibility</p:attrName>
                                        </p:attrNameLst>
                                      </p:cBhvr>
                                      <p:to>
                                        <p:strVal val="visible"/>
                                      </p:to>
                                    </p:set>
                                  </p:childTnLst>
                                </p:cTn>
                              </p:par>
                            </p:childTnLst>
                          </p:cTn>
                        </p:par>
                      </p:childTnLst>
                    </p:cTn>
                  </p:par>
                  <p:par>
                    <p:cTn id="485" fill="freeze">
                      <p:stCondLst>
                        <p:cond delay="indefinite"/>
                      </p:stCondLst>
                      <p:childTnLst>
                        <p:par>
                          <p:cTn id="486" fill="freeze">
                            <p:stCondLst>
                              <p:cond delay="0"/>
                            </p:stCondLst>
                            <p:childTnLst>
                              <p:par>
                                <p:cTn id="487" nodeType="clickEffect" fill="hold" presetClass="entr" presetID="1">
                                  <p:stCondLst>
                                    <p:cond delay="0"/>
                                  </p:stCondLst>
                                  <p:childTnLst>
                                    <p:set>
                                      <p:cBhvr>
                                        <p:cTn id="488" dur="1" fill="hold">
                                          <p:stCondLst>
                                            <p:cond delay="0"/>
                                          </p:stCondLst>
                                        </p:cTn>
                                        <p:tgtEl>
                                          <p:spTgt spid="726">
                                            <p:txEl>
                                              <p:pRg st="0" end="18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27"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Погиб смертью храбрых…</a:t>
            </a:r>
            <a:endParaRPr b="0" lang="ru-RU" sz="4200" spc="-1" strike="noStrike">
              <a:solidFill>
                <a:srgbClr val="ffffcc"/>
              </a:solidFill>
              <a:uFill>
                <a:solidFill>
                  <a:srgbClr val="ffffff"/>
                </a:solidFill>
              </a:uFill>
              <a:latin typeface="Tahoma"/>
            </a:endParaRPr>
          </a:p>
        </p:txBody>
      </p:sp>
      <p:sp>
        <p:nvSpPr>
          <p:cNvPr id="728" name="TextShape 2"/>
          <p:cNvSpPr txBox="1"/>
          <p:nvPr/>
        </p:nvSpPr>
        <p:spPr>
          <a:xfrm>
            <a:off x="457200" y="1599840"/>
            <a:ext cx="8229600" cy="4530600"/>
          </a:xfrm>
          <a:prstGeom prst="rect">
            <a:avLst/>
          </a:prstGeom>
          <a:noFill/>
          <a:ln>
            <a:noFill/>
          </a:ln>
        </p:spPr>
        <p:txBody>
          <a:bodyPr/>
          <a:p>
            <a:pPr marL="342720" indent="-342720"/>
            <a:r>
              <a:rPr b="0" lang="ru-RU" sz="4100" spc="-1" strike="noStrike">
                <a:solidFill>
                  <a:srgbClr val="ff0000"/>
                </a:solidFill>
                <a:uFill>
                  <a:solidFill>
                    <a:srgbClr val="ffffff"/>
                  </a:solidFill>
                </a:uFill>
                <a:latin typeface="Tahoma"/>
              </a:rPr>
              <a:t>   </a:t>
            </a:r>
            <a:r>
              <a:rPr b="0" lang="ru-RU" sz="4100" spc="-1" strike="noStrike">
                <a:solidFill>
                  <a:srgbClr val="ff0000"/>
                </a:solidFill>
                <a:uFill>
                  <a:solidFill>
                    <a:srgbClr val="ffffff"/>
                  </a:solidFill>
                </a:uFill>
                <a:latin typeface="Tahoma"/>
              </a:rPr>
              <a:t>Михаил Хвастанцев </a:t>
            </a:r>
            <a:r>
              <a:rPr b="0" lang="ru-RU" sz="4100" spc="-1" strike="noStrike">
                <a:solidFill>
                  <a:srgbClr val="ffcc00"/>
                </a:solidFill>
                <a:uFill>
                  <a:solidFill>
                    <a:srgbClr val="ffffff"/>
                  </a:solidFill>
                </a:uFill>
                <a:latin typeface="Tahoma"/>
              </a:rPr>
              <a:t>- село Шошино Минусинского района, Герой Советского  Союза (посмертно). </a:t>
            </a:r>
            <a:endParaRPr b="0" lang="ru-RU" sz="3200" spc="-1" strike="noStrike">
              <a:solidFill>
                <a:srgbClr val="ffffff"/>
              </a:solidFill>
              <a:uFill>
                <a:solidFill>
                  <a:srgbClr val="ffffff"/>
                </a:solidFill>
              </a:uFill>
              <a:latin typeface="Tahoma"/>
            </a:endParaRPr>
          </a:p>
        </p:txBody>
      </p:sp>
    </p:spTree>
  </p:cSld>
  <p:transition>
    <p:wipe dir="d"/>
  </p:transition>
  <p:timing>
    <p:tnLst>
      <p:par>
        <p:cTn id="489" dur="indefinite" restart="never" nodeType="tmRoot">
          <p:childTnLst>
            <p:seq>
              <p:cTn id="490" nodeType="mainSeq">
                <p:childTnLst>
                  <p:par>
                    <p:cTn id="491" fill="freeze">
                      <p:stCondLst>
                        <p:cond delay="0"/>
                      </p:stCondLst>
                      <p:childTnLst>
                        <p:par>
                          <p:cTn id="492" fill="freeze">
                            <p:stCondLst>
                              <p:cond delay="0"/>
                            </p:stCondLst>
                            <p:childTnLst>
                              <p:par>
                                <p:cTn id="493" nodeType="afterEffect" fill="hold" presetClass="entr" presetID="1">
                                  <p:stCondLst>
                                    <p:cond delay="0"/>
                                  </p:stCondLst>
                                  <p:childTnLst>
                                    <p:set>
                                      <p:cBhvr>
                                        <p:cTn id="494" dur="1" fill="hold">
                                          <p:stCondLst>
                                            <p:cond delay="0"/>
                                          </p:stCondLst>
                                        </p:cTn>
                                        <p:tgtEl>
                                          <p:spTgt spid="727"/>
                                        </p:tgtEl>
                                        <p:attrNameLst>
                                          <p:attrName>style.visibility</p:attrName>
                                        </p:attrNameLst>
                                      </p:cBhvr>
                                      <p:to>
                                        <p:strVal val="visible"/>
                                      </p:to>
                                    </p:set>
                                  </p:childTnLst>
                                </p:cTn>
                              </p:par>
                            </p:childTnLst>
                          </p:cTn>
                        </p:par>
                      </p:childTnLst>
                    </p:cTn>
                  </p:par>
                  <p:par>
                    <p:cTn id="495" fill="freeze">
                      <p:stCondLst>
                        <p:cond delay="indefinite"/>
                      </p:stCondLst>
                      <p:childTnLst>
                        <p:par>
                          <p:cTn id="496" fill="freeze">
                            <p:stCondLst>
                              <p:cond delay="0"/>
                            </p:stCondLst>
                            <p:childTnLst>
                              <p:par>
                                <p:cTn id="497" nodeType="clickEffect" fill="hold" presetClass="entr" presetID="1">
                                  <p:stCondLst>
                                    <p:cond delay="0"/>
                                  </p:stCondLst>
                                  <p:childTnLst>
                                    <p:set>
                                      <p:cBhvr>
                                        <p:cTn id="498" dur="1" fill="hold">
                                          <p:stCondLst>
                                            <p:cond delay="0"/>
                                          </p:stCondLst>
                                        </p:cTn>
                                        <p:tgtEl>
                                          <p:spTgt spid="728">
                                            <p:txEl>
                                              <p:pRg st="0" end="9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29" name="TextShape 1"/>
          <p:cNvSpPr txBox="1"/>
          <p:nvPr/>
        </p:nvSpPr>
        <p:spPr>
          <a:xfrm>
            <a:off x="457200" y="1599840"/>
            <a:ext cx="8229600" cy="4530600"/>
          </a:xfrm>
          <a:prstGeom prst="rect">
            <a:avLst/>
          </a:prstGeom>
          <a:noFill/>
          <a:ln>
            <a:noFill/>
          </a:ln>
        </p:spPr>
        <p:txBody>
          <a:bodyPr/>
          <a:p>
            <a:pPr marL="342720" indent="-342720"/>
            <a:r>
              <a:rPr b="0" lang="ru-RU" sz="3200" spc="-1" strike="noStrike">
                <a:solidFill>
                  <a:srgbClr val="ffcc00"/>
                </a:solidFill>
                <a:uFill>
                  <a:solidFill>
                    <a:srgbClr val="ffffff"/>
                  </a:solidFill>
                </a:uFill>
                <a:latin typeface="Tahoma"/>
              </a:rPr>
              <a:t>   </a:t>
            </a:r>
            <a:r>
              <a:rPr b="0" lang="ru-RU" sz="3200" spc="-1" strike="noStrike">
                <a:solidFill>
                  <a:srgbClr val="ffcc00"/>
                </a:solidFill>
                <a:uFill>
                  <a:solidFill>
                    <a:srgbClr val="ffffff"/>
                  </a:solidFill>
                </a:uFill>
                <a:latin typeface="Tahoma"/>
              </a:rPr>
              <a:t>«Нам надо дойти до Волги ещё только один километр, но мы его никак не можем пройти. Мы ведем борьбу за этот километр дольше, чем войну за всю Францию, но русские стоят, как каменные глыбы». </a:t>
            </a:r>
            <a:r>
              <a:rPr b="0" lang="ru-RU" sz="3200" spc="-1" strike="noStrike">
                <a:solidFill>
                  <a:srgbClr val="ffffcc"/>
                </a:solidFill>
                <a:uFill>
                  <a:solidFill>
                    <a:srgbClr val="ffffff"/>
                  </a:solidFill>
                </a:uFill>
                <a:latin typeface="Tahoma"/>
              </a:rPr>
              <a:t>( из дневника убитого немецкого офицера).</a:t>
            </a:r>
            <a:endParaRPr b="0" lang="ru-RU" sz="3200" spc="-1" strike="noStrike">
              <a:solidFill>
                <a:srgbClr val="ffffff"/>
              </a:solidFill>
              <a:uFill>
                <a:solidFill>
                  <a:srgbClr val="ffffff"/>
                </a:solidFill>
              </a:uFill>
              <a:latin typeface="Tahoma"/>
            </a:endParaRPr>
          </a:p>
        </p:txBody>
      </p:sp>
    </p:spTree>
  </p:cSld>
  <p:transition>
    <p:wipe dir="d"/>
  </p:transition>
  <p:timing>
    <p:tnLst>
      <p:par>
        <p:cTn id="499" dur="indefinite" restart="never" nodeType="tmRoot">
          <p:childTnLst>
            <p:seq>
              <p:cTn id="500" nodeType="mainSeq">
                <p:childTnLst>
                  <p:par>
                    <p:cTn id="501" fill="freeze">
                      <p:stCondLst>
                        <p:cond delay="indefinite"/>
                      </p:stCondLst>
                      <p:childTnLst>
                        <p:par>
                          <p:cTn id="502" fill="freeze">
                            <p:stCondLst>
                              <p:cond delay="0"/>
                            </p:stCondLst>
                            <p:childTnLst>
                              <p:par>
                                <p:cTn id="503" nodeType="clickEffect" fill="hold" presetClass="entr" presetID="1">
                                  <p:stCondLst>
                                    <p:cond delay="0"/>
                                  </p:stCondLst>
                                  <p:childTnLst>
                                    <p:set>
                                      <p:cBhvr>
                                        <p:cTn id="504" dur="1" fill="hold">
                                          <p:stCondLst>
                                            <p:cond delay="0"/>
                                          </p:stCondLst>
                                        </p:cTn>
                                        <p:tgtEl>
                                          <p:spTgt spid="729">
                                            <p:txEl>
                                              <p:pRg st="0" end="23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30" name="TextShape 1"/>
          <p:cNvSpPr txBox="1"/>
          <p:nvPr/>
        </p:nvSpPr>
        <p:spPr>
          <a:xfrm>
            <a:off x="571680" y="750600"/>
            <a:ext cx="8038800" cy="5290920"/>
          </a:xfrm>
          <a:prstGeom prst="rect">
            <a:avLst/>
          </a:prstGeom>
          <a:noFill/>
          <a:ln>
            <a:noFill/>
          </a:ln>
        </p:spPr>
        <p:txBody>
          <a:bodyPr/>
          <a:p>
            <a:pPr marL="342720" indent="-342720" algn="ctr"/>
            <a:r>
              <a:rPr b="1" lang="ru-RU" sz="4400" spc="-1" strike="noStrike">
                <a:solidFill>
                  <a:srgbClr val="ff0000"/>
                </a:solidFill>
                <a:uFill>
                  <a:solidFill>
                    <a:srgbClr val="ffffff"/>
                  </a:solidFill>
                </a:uFill>
                <a:latin typeface="Tahoma"/>
              </a:rPr>
              <a:t>«Дайте огонь на меня!»</a:t>
            </a:r>
            <a:endParaRPr b="0" lang="ru-RU" sz="3200" spc="-1" strike="noStrike">
              <a:solidFill>
                <a:srgbClr val="ffffff"/>
              </a:solidFill>
              <a:uFill>
                <a:solidFill>
                  <a:srgbClr val="ffffff"/>
                </a:solidFill>
              </a:uFill>
              <a:latin typeface="Tahoma"/>
            </a:endParaRPr>
          </a:p>
          <a:p>
            <a:pPr marL="342720" indent="-342720" algn="ctr"/>
            <a:r>
              <a:rPr b="1" lang="ru-RU" sz="4400" spc="-1" strike="noStrike">
                <a:solidFill>
                  <a:srgbClr val="ffffff"/>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3700" spc="-1" strike="noStrike">
                <a:solidFill>
                  <a:srgbClr val="ff0000"/>
                </a:solidFill>
                <a:uFill>
                  <a:solidFill>
                    <a:srgbClr val="ffffff"/>
                  </a:solidFill>
                </a:uFill>
                <a:latin typeface="Tahoma"/>
              </a:rPr>
              <a:t>Валентин Манкевич </a:t>
            </a:r>
            <a:r>
              <a:rPr b="1" lang="ru-RU" sz="3700" spc="-1" strike="noStrike">
                <a:solidFill>
                  <a:srgbClr val="ffcc00"/>
                </a:solidFill>
                <a:uFill>
                  <a:solidFill>
                    <a:srgbClr val="ffffff"/>
                  </a:solidFill>
                </a:uFill>
                <a:latin typeface="Tahoma"/>
              </a:rPr>
              <a:t>- город Ачинск, Герой Советского  Союза.</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1" lang="ru-RU" sz="3700" spc="-1" strike="noStrike">
                <a:solidFill>
                  <a:srgbClr val="ff0000"/>
                </a:solidFill>
                <a:uFill>
                  <a:solidFill>
                    <a:srgbClr val="ffffff"/>
                  </a:solidFill>
                </a:uFill>
                <a:latin typeface="Tahoma"/>
              </a:rPr>
              <a:t>Борис Бобров </a:t>
            </a:r>
            <a:r>
              <a:rPr b="1" lang="ru-RU" sz="3700" spc="-1" strike="noStrike">
                <a:solidFill>
                  <a:srgbClr val="ffcc00"/>
                </a:solidFill>
                <a:uFill>
                  <a:solidFill>
                    <a:srgbClr val="ffffff"/>
                  </a:solidFill>
                </a:uFill>
                <a:latin typeface="Tahoma"/>
              </a:rPr>
              <a:t>- </a:t>
            </a:r>
            <a:r>
              <a:rPr b="1" lang="ru-RU" sz="3700" spc="-1" strike="noStrike">
                <a:solidFill>
                  <a:srgbClr val="ffffff"/>
                </a:solidFill>
                <a:uFill>
                  <a:solidFill>
                    <a:srgbClr val="ffffff"/>
                  </a:solidFill>
                </a:uFill>
                <a:latin typeface="Tahoma"/>
              </a:rPr>
              <a:t> </a:t>
            </a:r>
            <a:r>
              <a:rPr b="1" lang="ru-RU" sz="3700" spc="-1" strike="noStrike">
                <a:solidFill>
                  <a:srgbClr val="ffcc00"/>
                </a:solidFill>
                <a:uFill>
                  <a:solidFill>
                    <a:srgbClr val="ffffff"/>
                  </a:solidFill>
                </a:uFill>
                <a:latin typeface="Tahoma"/>
              </a:rPr>
              <a:t>город Красноярск.</a:t>
            </a:r>
            <a:endParaRPr b="0" lang="ru-RU" sz="3200" spc="-1" strike="noStrike">
              <a:solidFill>
                <a:srgbClr val="ffffff"/>
              </a:solidFill>
              <a:uFill>
                <a:solidFill>
                  <a:srgbClr val="ffffff"/>
                </a:solidFill>
              </a:uFill>
              <a:latin typeface="Tahoma"/>
            </a:endParaRPr>
          </a:p>
        </p:txBody>
      </p:sp>
      <p:sp>
        <p:nvSpPr>
          <p:cNvPr id="731" name="CustomShape 2"/>
          <p:cNvSpPr/>
          <p:nvPr/>
        </p:nvSpPr>
        <p:spPr>
          <a:xfrm>
            <a:off x="2571840" y="3160800"/>
            <a:ext cx="4572000" cy="642600"/>
          </a:xfrm>
          <a:prstGeom prst="rect">
            <a:avLst/>
          </a:prstGeom>
          <a:noFill/>
          <a:ln>
            <a:noFill/>
          </a:ln>
        </p:spPr>
        <p:style>
          <a:lnRef idx="0"/>
          <a:fillRef idx="0"/>
          <a:effectRef idx="0"/>
          <a:fontRef idx="minor"/>
        </p:style>
        <p:txBody>
          <a:bodyPr lIns="90000" rIns="90000" tIns="46800" bIns="46800"/>
          <a:p>
            <a:pPr>
              <a:lnSpc>
                <a:spcPct val="100000"/>
              </a:lnSpc>
            </a:pPr>
            <a:r>
              <a:rPr b="0" lang="ru-RU" sz="1800" spc="-1" strike="noStrike">
                <a:solidFill>
                  <a:srgbClr val="ffffff"/>
                </a:solidFill>
                <a:uFill>
                  <a:solidFill>
                    <a:srgbClr val="ffffff"/>
                  </a:solidFill>
                </a:uFill>
                <a:latin typeface="Constantia"/>
              </a:rPr>
              <a:t> </a:t>
            </a:r>
            <a:endParaRPr b="0" lang="ru-RU" sz="1800" spc="-1" strike="noStrike">
              <a:solidFill>
                <a:srgbClr val="ffffff"/>
              </a:solidFill>
              <a:uFill>
                <a:solidFill>
                  <a:srgbClr val="ffffff"/>
                </a:solidFill>
              </a:uFill>
              <a:latin typeface="Arial"/>
            </a:endParaRPr>
          </a:p>
          <a:p>
            <a:pPr>
              <a:lnSpc>
                <a:spcPct val="100000"/>
              </a:lnSpc>
            </a:pPr>
            <a:r>
              <a:rPr b="0" lang="ru-RU" sz="1800" spc="-1" strike="noStrike">
                <a:solidFill>
                  <a:srgbClr val="ffffff"/>
                </a:solidFill>
                <a:uFill>
                  <a:solidFill>
                    <a:srgbClr val="ffffff"/>
                  </a:solidFill>
                </a:uFill>
                <a:latin typeface="Constantia"/>
              </a:rPr>
              <a:t> </a:t>
            </a:r>
            <a:endParaRPr b="0" lang="ru-RU" sz="1800" spc="-1" strike="noStrike">
              <a:solidFill>
                <a:srgbClr val="ffffff"/>
              </a:solidFill>
              <a:uFill>
                <a:solidFill>
                  <a:srgbClr val="ffffff"/>
                </a:solidFill>
              </a:uFill>
              <a:latin typeface="Arial"/>
            </a:endParaRPr>
          </a:p>
        </p:txBody>
      </p:sp>
    </p:spTree>
  </p:cSld>
  <p:transition>
    <p:wipe dir="d"/>
  </p:transition>
  <p:timing>
    <p:tnLst>
      <p:par>
        <p:cTn id="505" dur="indefinite" restart="never" nodeType="tmRoot">
          <p:childTnLst>
            <p:seq>
              <p:cTn id="506" nodeType="mainSeq">
                <p:childTnLst>
                  <p:par>
                    <p:cTn id="507" fill="freeze">
                      <p:stCondLst>
                        <p:cond delay="indefinite"/>
                      </p:stCondLst>
                      <p:childTnLst>
                        <p:par>
                          <p:cTn id="508" fill="freeze">
                            <p:stCondLst>
                              <p:cond delay="0"/>
                            </p:stCondLst>
                            <p:childTnLst>
                              <p:par>
                                <p:cTn id="509" nodeType="clickEffect" fill="hold" presetClass="entr" presetID="1">
                                  <p:stCondLst>
                                    <p:cond delay="0"/>
                                  </p:stCondLst>
                                  <p:childTnLst>
                                    <p:set>
                                      <p:cBhvr>
                                        <p:cTn id="510" dur="1" fill="hold">
                                          <p:stCondLst>
                                            <p:cond delay="0"/>
                                          </p:stCondLst>
                                        </p:cTn>
                                        <p:tgtEl>
                                          <p:spTgt spid="730">
                                            <p:txEl>
                                              <p:pRg st="0" end="23"/>
                                            </p:txEl>
                                          </p:spTgt>
                                        </p:tgtEl>
                                        <p:attrNameLst>
                                          <p:attrName>style.visibility</p:attrName>
                                        </p:attrNameLst>
                                      </p:cBhvr>
                                      <p:to>
                                        <p:strVal val="visible"/>
                                      </p:to>
                                    </p:set>
                                  </p:childTnLst>
                                </p:cTn>
                              </p:par>
                            </p:childTnLst>
                          </p:cTn>
                        </p:par>
                      </p:childTnLst>
                    </p:cTn>
                  </p:par>
                  <p:par>
                    <p:cTn id="511" fill="freeze">
                      <p:stCondLst>
                        <p:cond delay="indefinite"/>
                      </p:stCondLst>
                      <p:childTnLst>
                        <p:par>
                          <p:cTn id="512" fill="freeze">
                            <p:stCondLst>
                              <p:cond delay="0"/>
                            </p:stCondLst>
                            <p:childTnLst>
                              <p:par>
                                <p:cTn id="513" nodeType="clickEffect" fill="hold" presetClass="entr" presetID="1">
                                  <p:stCondLst>
                                    <p:cond delay="0"/>
                                  </p:stCondLst>
                                  <p:childTnLst>
                                    <p:set>
                                      <p:cBhvr>
                                        <p:cTn id="514" dur="1" fill="hold">
                                          <p:stCondLst>
                                            <p:cond delay="0"/>
                                          </p:stCondLst>
                                        </p:cTn>
                                        <p:tgtEl>
                                          <p:spTgt spid="730">
                                            <p:txEl>
                                              <p:pRg st="24" end="83"/>
                                            </p:txEl>
                                          </p:spTgt>
                                        </p:tgtEl>
                                        <p:attrNameLst>
                                          <p:attrName>style.visibility</p:attrName>
                                        </p:attrNameLst>
                                      </p:cBhvr>
                                      <p:to>
                                        <p:strVal val="visible"/>
                                      </p:to>
                                    </p:set>
                                  </p:childTnLst>
                                </p:cTn>
                              </p:par>
                            </p:childTnLst>
                          </p:cTn>
                        </p:par>
                      </p:childTnLst>
                    </p:cTn>
                  </p:par>
                  <p:par>
                    <p:cTn id="515" fill="freeze">
                      <p:stCondLst>
                        <p:cond delay="indefinite"/>
                      </p:stCondLst>
                      <p:childTnLst>
                        <p:par>
                          <p:cTn id="516" fill="freeze">
                            <p:stCondLst>
                              <p:cond delay="0"/>
                            </p:stCondLst>
                            <p:childTnLst>
                              <p:par>
                                <p:cTn id="517" nodeType="clickEffect" fill="hold" presetClass="entr" presetID="1">
                                  <p:stCondLst>
                                    <p:cond delay="0"/>
                                  </p:stCondLst>
                                  <p:childTnLst>
                                    <p:set>
                                      <p:cBhvr>
                                        <p:cTn id="518" dur="1" fill="hold">
                                          <p:stCondLst>
                                            <p:cond delay="0"/>
                                          </p:stCondLst>
                                        </p:cTn>
                                        <p:tgtEl>
                                          <p:spTgt spid="730">
                                            <p:txEl>
                                              <p:pRg st="83" end="11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32" name="TextShape 1"/>
          <p:cNvSpPr txBox="1"/>
          <p:nvPr/>
        </p:nvSpPr>
        <p:spPr>
          <a:xfrm>
            <a:off x="457200" y="277920"/>
            <a:ext cx="8229600" cy="1139760"/>
          </a:xfrm>
          <a:prstGeom prst="rect">
            <a:avLst/>
          </a:prstGeom>
          <a:noFill/>
          <a:ln>
            <a:noFill/>
          </a:ln>
        </p:spPr>
        <p:txBody>
          <a:bodyPr anchor="ctr" anchorCtr="1"/>
          <a:p>
            <a:pPr algn="ctr"/>
            <a:r>
              <a:rPr b="1" lang="ru-RU" sz="2400" spc="-1" strike="noStrike">
                <a:solidFill>
                  <a:srgbClr val="ff0000"/>
                </a:solidFill>
                <a:uFill>
                  <a:solidFill>
                    <a:srgbClr val="ffffff"/>
                  </a:solidFill>
                </a:uFill>
                <a:latin typeface="Tahoma"/>
              </a:rPr>
              <a:t>«АХТУНГ,  ПАНЦЕРН!  ВНИМАНИЕ  ТАНКИ!»</a:t>
            </a:r>
            <a:endParaRPr b="0" lang="ru-RU" sz="4200" spc="-1" strike="noStrike">
              <a:solidFill>
                <a:srgbClr val="ffffcc"/>
              </a:solidFill>
              <a:uFill>
                <a:solidFill>
                  <a:srgbClr val="ffffff"/>
                </a:solidFill>
              </a:uFill>
              <a:latin typeface="Tahoma"/>
            </a:endParaRPr>
          </a:p>
        </p:txBody>
      </p:sp>
      <p:sp>
        <p:nvSpPr>
          <p:cNvPr id="733" name="TextShape 2"/>
          <p:cNvSpPr txBox="1"/>
          <p:nvPr/>
        </p:nvSpPr>
        <p:spPr>
          <a:xfrm>
            <a:off x="1332000" y="1773000"/>
            <a:ext cx="8229600" cy="4530600"/>
          </a:xfrm>
          <a:prstGeom prst="rect">
            <a:avLst/>
          </a:prstGeom>
          <a:noFill/>
          <a:ln>
            <a:noFill/>
          </a:ln>
        </p:spPr>
        <p:txBody>
          <a:bodyPr/>
          <a:p>
            <a:pPr marL="342720" indent="-342720">
              <a:lnSpc>
                <a:spcPct val="90000"/>
              </a:lnSpc>
              <a:buClr>
                <a:srgbClr val="ebf25a"/>
              </a:buClr>
              <a:buSzPct val="80000"/>
              <a:buFont typeface="Wingdings" charset="2"/>
              <a:buChar char=""/>
            </a:pPr>
            <a:r>
              <a:rPr b="1" lang="ru-RU" sz="2400" spc="-1" strike="noStrike">
                <a:solidFill>
                  <a:srgbClr val="ffffff"/>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lnSpc>
                <a:spcPct val="90000"/>
              </a:lnSpc>
            </a:pPr>
            <a:r>
              <a:rPr b="1" lang="ru-RU" sz="2400" spc="-1" strike="noStrike">
                <a:solidFill>
                  <a:srgbClr val="ffcc00"/>
                </a:solidFill>
                <a:uFill>
                  <a:solidFill>
                    <a:srgbClr val="ffffff"/>
                  </a:solidFill>
                </a:uFill>
                <a:latin typeface="Tahoma"/>
              </a:rPr>
              <a:t>      </a:t>
            </a:r>
            <a:r>
              <a:rPr b="1" lang="ru-RU" sz="2400" spc="-1" strike="noStrike">
                <a:solidFill>
                  <a:srgbClr val="ffcc00"/>
                </a:solidFill>
                <a:uFill>
                  <a:solidFill>
                    <a:srgbClr val="ffffff"/>
                  </a:solidFill>
                </a:uFill>
                <a:latin typeface="Tahoma"/>
              </a:rPr>
              <a:t>Танки были грозным, а  иногда и решающим родом войск во время Великой Отечественной войны.</a:t>
            </a:r>
            <a:endParaRPr b="0" lang="ru-RU" sz="3200" spc="-1" strike="noStrike">
              <a:solidFill>
                <a:srgbClr val="ffffff"/>
              </a:solidFill>
              <a:uFill>
                <a:solidFill>
                  <a:srgbClr val="ffffff"/>
                </a:solidFill>
              </a:uFill>
              <a:latin typeface="Tahoma"/>
            </a:endParaRPr>
          </a:p>
          <a:p>
            <a:pPr marL="342720" indent="-342720">
              <a:lnSpc>
                <a:spcPct val="90000"/>
              </a:lnSpc>
            </a:pPr>
            <a:r>
              <a:rPr b="1" lang="ru-RU" sz="2400" spc="-1" strike="noStrike">
                <a:solidFill>
                  <a:srgbClr val="ffcc00"/>
                </a:solidFill>
                <a:uFill>
                  <a:solidFill>
                    <a:srgbClr val="ffffff"/>
                  </a:solidFill>
                </a:uFill>
                <a:latin typeface="Tahoma"/>
              </a:rPr>
              <a:t>      </a:t>
            </a:r>
            <a:r>
              <a:rPr b="1" lang="ru-RU" sz="2400" spc="-1" strike="noStrike">
                <a:solidFill>
                  <a:srgbClr val="ffcc00"/>
                </a:solidFill>
                <a:uFill>
                  <a:solidFill>
                    <a:srgbClr val="ffffff"/>
                  </a:solidFill>
                </a:uFill>
                <a:latin typeface="Tahoma"/>
              </a:rPr>
              <a:t>Наши танки превосходили немецкие танки:     </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1" lang="ru-RU" sz="2400" spc="-1" strike="noStrike">
                <a:solidFill>
                  <a:srgbClr val="ffcc00"/>
                </a:solidFill>
                <a:uFill>
                  <a:solidFill>
                    <a:srgbClr val="ffffff"/>
                  </a:solidFill>
                </a:uFill>
                <a:latin typeface="Tahoma"/>
              </a:rPr>
              <a:t>своей маневренностью</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1" lang="ru-RU" sz="2400" spc="-1" strike="noStrike">
                <a:solidFill>
                  <a:srgbClr val="ffcc00"/>
                </a:solidFill>
                <a:uFill>
                  <a:solidFill>
                    <a:srgbClr val="ffffff"/>
                  </a:solidFill>
                </a:uFill>
                <a:latin typeface="Tahoma"/>
              </a:rPr>
              <a:t>высоким качеством брони,</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1" lang="ru-RU" sz="2400" spc="-1" strike="noStrike">
                <a:solidFill>
                  <a:srgbClr val="ffcc00"/>
                </a:solidFill>
                <a:uFill>
                  <a:solidFill>
                    <a:srgbClr val="ffffff"/>
                  </a:solidFill>
                </a:uFill>
                <a:latin typeface="Tahoma"/>
              </a:rPr>
              <a:t>огневой мощью.</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1" lang="ru-RU" sz="24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lnSpc>
                <a:spcPct val="90000"/>
              </a:lnSpc>
              <a:buClr>
                <a:srgbClr val="ebf25a"/>
              </a:buClr>
              <a:buSzPct val="80000"/>
              <a:buFont typeface="Wingdings" charset="2"/>
              <a:buChar char=""/>
            </a:pPr>
            <a:r>
              <a:rPr b="1" lang="ru-RU" sz="2400" spc="-1" strike="noStrike">
                <a:solidFill>
                  <a:srgbClr val="ff0000"/>
                </a:solidFill>
                <a:uFill>
                  <a:solidFill>
                    <a:srgbClr val="ffffff"/>
                  </a:solidFill>
                </a:uFill>
                <a:latin typeface="Tahoma"/>
              </a:rPr>
              <a:t>Танк Т-34</a:t>
            </a:r>
            <a:r>
              <a:rPr b="1" lang="ru-RU" sz="2400" spc="-1" strike="noStrike">
                <a:solidFill>
                  <a:srgbClr val="ffcc00"/>
                </a:solidFill>
                <a:uFill>
                  <a:solidFill>
                    <a:srgbClr val="ffffff"/>
                  </a:solidFill>
                </a:uFill>
                <a:latin typeface="Tahoma"/>
              </a:rPr>
              <a:t> – лучший танк Второй мировой войны.</a:t>
            </a:r>
            <a:endParaRPr b="0" lang="ru-RU" sz="3200" spc="-1" strike="noStrike">
              <a:solidFill>
                <a:srgbClr val="ffffff"/>
              </a:solidFill>
              <a:uFill>
                <a:solidFill>
                  <a:srgbClr val="ffffff"/>
                </a:solidFill>
              </a:uFill>
              <a:latin typeface="Tahoma"/>
            </a:endParaRPr>
          </a:p>
          <a:p>
            <a:pPr marL="342720" indent="-342720">
              <a:lnSpc>
                <a:spcPct val="90000"/>
              </a:lnSpc>
            </a:pPr>
            <a:r>
              <a:rPr b="1" lang="ru-RU" sz="24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519" dur="indefinite" restart="never" nodeType="tmRoot">
          <p:childTnLst>
            <p:seq>
              <p:cTn id="520" nodeType="mainSeq">
                <p:childTnLst>
                  <p:par>
                    <p:cTn id="521" fill="freeze">
                      <p:stCondLst>
                        <p:cond delay="0"/>
                      </p:stCondLst>
                      <p:childTnLst>
                        <p:par>
                          <p:cTn id="522" fill="freeze">
                            <p:stCondLst>
                              <p:cond delay="0"/>
                            </p:stCondLst>
                            <p:childTnLst>
                              <p:par>
                                <p:cTn id="523" nodeType="afterEffect" fill="hold" presetClass="entr" presetID="1">
                                  <p:stCondLst>
                                    <p:cond delay="0"/>
                                  </p:stCondLst>
                                  <p:childTnLst>
                                    <p:set>
                                      <p:cBhvr>
                                        <p:cTn id="524" dur="1" fill="hold">
                                          <p:stCondLst>
                                            <p:cond delay="0"/>
                                          </p:stCondLst>
                                        </p:cTn>
                                        <p:tgtEl>
                                          <p:spTgt spid="732"/>
                                        </p:tgtEl>
                                        <p:attrNameLst>
                                          <p:attrName>style.visibility</p:attrName>
                                        </p:attrNameLst>
                                      </p:cBhvr>
                                      <p:to>
                                        <p:strVal val="visible"/>
                                      </p:to>
                                    </p:set>
                                  </p:childTnLst>
                                </p:cTn>
                              </p:par>
                            </p:childTnLst>
                          </p:cTn>
                        </p:par>
                      </p:childTnLst>
                    </p:cTn>
                  </p:par>
                  <p:par>
                    <p:cTn id="525" fill="freeze">
                      <p:stCondLst>
                        <p:cond delay="indefinite"/>
                      </p:stCondLst>
                      <p:childTnLst>
                        <p:par>
                          <p:cTn id="526" fill="freeze">
                            <p:stCondLst>
                              <p:cond delay="0"/>
                            </p:stCondLst>
                            <p:childTnLst>
                              <p:par>
                                <p:cTn id="527" nodeType="clickEffect" fill="hold" presetClass="entr" presetID="1">
                                  <p:stCondLst>
                                    <p:cond delay="0"/>
                                  </p:stCondLst>
                                  <p:childTnLst>
                                    <p:set>
                                      <p:cBhvr>
                                        <p:cTn id="528" dur="1" fill="hold">
                                          <p:stCondLst>
                                            <p:cond delay="0"/>
                                          </p:stCondLst>
                                        </p:cTn>
                                        <p:tgtEl>
                                          <p:spTgt spid="733">
                                            <p:txEl>
                                              <p:pRg st="1" end="98"/>
                                            </p:txEl>
                                          </p:spTgt>
                                        </p:tgtEl>
                                        <p:attrNameLst>
                                          <p:attrName>style.visibility</p:attrName>
                                        </p:attrNameLst>
                                      </p:cBhvr>
                                      <p:to>
                                        <p:strVal val="visible"/>
                                      </p:to>
                                    </p:set>
                                  </p:childTnLst>
                                </p:cTn>
                              </p:par>
                            </p:childTnLst>
                          </p:cTn>
                        </p:par>
                      </p:childTnLst>
                    </p:cTn>
                  </p:par>
                  <p:par>
                    <p:cTn id="529" fill="freeze">
                      <p:stCondLst>
                        <p:cond delay="indefinite"/>
                      </p:stCondLst>
                      <p:childTnLst>
                        <p:par>
                          <p:cTn id="530" fill="freeze">
                            <p:stCondLst>
                              <p:cond delay="0"/>
                            </p:stCondLst>
                            <p:childTnLst>
                              <p:par>
                                <p:cTn id="531" nodeType="clickEffect" fill="hold" presetClass="entr" presetID="1">
                                  <p:stCondLst>
                                    <p:cond delay="0"/>
                                  </p:stCondLst>
                                  <p:childTnLst>
                                    <p:set>
                                      <p:cBhvr>
                                        <p:cTn id="532" dur="1" fill="hold">
                                          <p:stCondLst>
                                            <p:cond delay="0"/>
                                          </p:stCondLst>
                                        </p:cTn>
                                        <p:tgtEl>
                                          <p:spTgt spid="733">
                                            <p:txEl>
                                              <p:pRg st="98" end="149"/>
                                            </p:txEl>
                                          </p:spTgt>
                                        </p:tgtEl>
                                        <p:attrNameLst>
                                          <p:attrName>style.visibility</p:attrName>
                                        </p:attrNameLst>
                                      </p:cBhvr>
                                      <p:to>
                                        <p:strVal val="visible"/>
                                      </p:to>
                                    </p:set>
                                  </p:childTnLst>
                                </p:cTn>
                              </p:par>
                            </p:childTnLst>
                          </p:cTn>
                        </p:par>
                      </p:childTnLst>
                    </p:cTn>
                  </p:par>
                  <p:par>
                    <p:cTn id="533" fill="freeze">
                      <p:stCondLst>
                        <p:cond delay="indefinite"/>
                      </p:stCondLst>
                      <p:childTnLst>
                        <p:par>
                          <p:cTn id="534" fill="freeze">
                            <p:stCondLst>
                              <p:cond delay="0"/>
                            </p:stCondLst>
                            <p:childTnLst>
                              <p:par>
                                <p:cTn id="535" nodeType="clickEffect" fill="hold" presetClass="entr" presetID="1">
                                  <p:stCondLst>
                                    <p:cond delay="0"/>
                                  </p:stCondLst>
                                  <p:childTnLst>
                                    <p:set>
                                      <p:cBhvr>
                                        <p:cTn id="536" dur="1" fill="hold">
                                          <p:stCondLst>
                                            <p:cond delay="0"/>
                                          </p:stCondLst>
                                        </p:cTn>
                                        <p:tgtEl>
                                          <p:spTgt spid="733">
                                            <p:txEl>
                                              <p:pRg st="149" end="170"/>
                                            </p:txEl>
                                          </p:spTgt>
                                        </p:tgtEl>
                                        <p:attrNameLst>
                                          <p:attrName>style.visibility</p:attrName>
                                        </p:attrNameLst>
                                      </p:cBhvr>
                                      <p:to>
                                        <p:strVal val="visible"/>
                                      </p:to>
                                    </p:set>
                                  </p:childTnLst>
                                </p:cTn>
                              </p:par>
                            </p:childTnLst>
                          </p:cTn>
                        </p:par>
                      </p:childTnLst>
                    </p:cTn>
                  </p:par>
                  <p:par>
                    <p:cTn id="537" fill="freeze">
                      <p:stCondLst>
                        <p:cond delay="indefinite"/>
                      </p:stCondLst>
                      <p:childTnLst>
                        <p:par>
                          <p:cTn id="538" fill="freeze">
                            <p:stCondLst>
                              <p:cond delay="0"/>
                            </p:stCondLst>
                            <p:childTnLst>
                              <p:par>
                                <p:cTn id="539" nodeType="clickEffect" fill="hold" presetClass="entr" presetID="1">
                                  <p:stCondLst>
                                    <p:cond delay="0"/>
                                  </p:stCondLst>
                                  <p:childTnLst>
                                    <p:set>
                                      <p:cBhvr>
                                        <p:cTn id="540" dur="1" fill="hold">
                                          <p:stCondLst>
                                            <p:cond delay="0"/>
                                          </p:stCondLst>
                                        </p:cTn>
                                        <p:tgtEl>
                                          <p:spTgt spid="733">
                                            <p:txEl>
                                              <p:pRg st="170" end="195"/>
                                            </p:txEl>
                                          </p:spTgt>
                                        </p:tgtEl>
                                        <p:attrNameLst>
                                          <p:attrName>style.visibility</p:attrName>
                                        </p:attrNameLst>
                                      </p:cBhvr>
                                      <p:to>
                                        <p:strVal val="visible"/>
                                      </p:to>
                                    </p:set>
                                  </p:childTnLst>
                                </p:cTn>
                              </p:par>
                            </p:childTnLst>
                          </p:cTn>
                        </p:par>
                      </p:childTnLst>
                    </p:cTn>
                  </p:par>
                  <p:par>
                    <p:cTn id="541" fill="freeze">
                      <p:stCondLst>
                        <p:cond delay="indefinite"/>
                      </p:stCondLst>
                      <p:childTnLst>
                        <p:par>
                          <p:cTn id="542" fill="freeze">
                            <p:stCondLst>
                              <p:cond delay="0"/>
                            </p:stCondLst>
                            <p:childTnLst>
                              <p:par>
                                <p:cTn id="543" nodeType="clickEffect" fill="hold" presetClass="entr" presetID="1">
                                  <p:stCondLst>
                                    <p:cond delay="0"/>
                                  </p:stCondLst>
                                  <p:childTnLst>
                                    <p:set>
                                      <p:cBhvr>
                                        <p:cTn id="544" dur="1" fill="hold">
                                          <p:stCondLst>
                                            <p:cond delay="0"/>
                                          </p:stCondLst>
                                        </p:cTn>
                                        <p:tgtEl>
                                          <p:spTgt spid="733">
                                            <p:txEl>
                                              <p:pRg st="195" end="210"/>
                                            </p:txEl>
                                          </p:spTgt>
                                        </p:tgtEl>
                                        <p:attrNameLst>
                                          <p:attrName>style.visibility</p:attrName>
                                        </p:attrNameLst>
                                      </p:cBhvr>
                                      <p:to>
                                        <p:strVal val="visible"/>
                                      </p:to>
                                    </p:set>
                                  </p:childTnLst>
                                </p:cTn>
                              </p:par>
                            </p:childTnLst>
                          </p:cTn>
                        </p:par>
                      </p:childTnLst>
                    </p:cTn>
                  </p:par>
                  <p:par>
                    <p:cTn id="545" fill="freeze">
                      <p:stCondLst>
                        <p:cond delay="indefinite"/>
                      </p:stCondLst>
                      <p:childTnLst>
                        <p:par>
                          <p:cTn id="546" fill="freeze">
                            <p:stCondLst>
                              <p:cond delay="0"/>
                            </p:stCondLst>
                            <p:childTnLst>
                              <p:par>
                                <p:cTn id="547" nodeType="clickEffect" fill="hold" presetClass="entr" presetID="1">
                                  <p:stCondLst>
                                    <p:cond delay="0"/>
                                  </p:stCondLst>
                                  <p:childTnLst>
                                    <p:set>
                                      <p:cBhvr>
                                        <p:cTn id="548" dur="1" fill="hold">
                                          <p:stCondLst>
                                            <p:cond delay="0"/>
                                          </p:stCondLst>
                                        </p:cTn>
                                        <p:tgtEl>
                                          <p:spTgt spid="733">
                                            <p:txEl>
                                              <p:pRg st="211" end="25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34"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Герои танкисты:</a:t>
            </a:r>
            <a:endParaRPr b="0" lang="ru-RU" sz="4200" spc="-1" strike="noStrike">
              <a:solidFill>
                <a:srgbClr val="ffffcc"/>
              </a:solidFill>
              <a:uFill>
                <a:solidFill>
                  <a:srgbClr val="ffffff"/>
                </a:solidFill>
              </a:uFill>
              <a:latin typeface="Tahoma"/>
            </a:endParaRPr>
          </a:p>
        </p:txBody>
      </p:sp>
      <p:sp>
        <p:nvSpPr>
          <p:cNvPr id="735" name="TextShape 2"/>
          <p:cNvSpPr txBox="1"/>
          <p:nvPr/>
        </p:nvSpPr>
        <p:spPr>
          <a:xfrm>
            <a:off x="457200" y="1599840"/>
            <a:ext cx="8229600" cy="4530600"/>
          </a:xfrm>
          <a:prstGeom prst="rect">
            <a:avLst/>
          </a:prstGeom>
          <a:noFill/>
          <a:ln>
            <a:noFill/>
          </a:ln>
        </p:spPr>
        <p:txBody>
          <a:bodyPr/>
          <a:p>
            <a:pPr marL="342720" indent="-342720">
              <a:lnSpc>
                <a:spcPct val="80000"/>
              </a:lnSpc>
            </a:pPr>
            <a:r>
              <a:rPr b="1" lang="ru-RU" sz="2000" spc="-1" strike="noStrike">
                <a:solidFill>
                  <a:srgbClr val="ff0000"/>
                </a:solidFill>
                <a:uFill>
                  <a:solidFill>
                    <a:srgbClr val="ffffff"/>
                  </a:solidFill>
                </a:uFill>
                <a:latin typeface="Tahoma"/>
              </a:rPr>
              <a:t>Григорий Яковлевич Борисенко</a:t>
            </a:r>
            <a:r>
              <a:rPr b="1" lang="ru-RU" sz="2000" spc="-1" strike="noStrike">
                <a:solidFill>
                  <a:srgbClr val="ffcc00"/>
                </a:solidFill>
                <a:uFill>
                  <a:solidFill>
                    <a:srgbClr val="ffffff"/>
                  </a:solidFill>
                </a:uFill>
                <a:latin typeface="Tahoma"/>
              </a:rPr>
              <a:t> – уроженец Назаровского района,  первым из красноярцев среди танкистов стал Героем Советского Союза.</a:t>
            </a:r>
            <a:endParaRPr b="0" lang="ru-RU" sz="3200" spc="-1" strike="noStrike">
              <a:solidFill>
                <a:srgbClr val="ffffff"/>
              </a:solidFill>
              <a:uFill>
                <a:solidFill>
                  <a:srgbClr val="ffffff"/>
                </a:solidFill>
              </a:uFill>
              <a:latin typeface="Tahoma"/>
            </a:endParaRPr>
          </a:p>
          <a:p>
            <a:pPr marL="342720" indent="-342720">
              <a:lnSpc>
                <a:spcPct val="80000"/>
              </a:lnSpc>
            </a:pPr>
            <a:r>
              <a:rPr b="1" lang="ru-RU" sz="2000" spc="-1" strike="noStrike">
                <a:solidFill>
                  <a:srgbClr val="ff3300"/>
                </a:solidFill>
                <a:uFill>
                  <a:solidFill>
                    <a:srgbClr val="ffffff"/>
                  </a:solidFill>
                </a:uFill>
                <a:latin typeface="Tahoma"/>
              </a:rPr>
              <a:t>Павел Рак, Александр Петряев, Алексей Данилов-</a:t>
            </a:r>
            <a:r>
              <a:rPr b="1" lang="ru-RU" sz="2000" spc="-1" strike="noStrike">
                <a:solidFill>
                  <a:srgbClr val="ffcc00"/>
                </a:solidFill>
                <a:uFill>
                  <a:solidFill>
                    <a:srgbClr val="ffffff"/>
                  </a:solidFill>
                </a:uFill>
                <a:latin typeface="Tahoma"/>
              </a:rPr>
              <a:t> 16 часов вели неравный бой с фашистами. Всем посмертно присвоено звание Героя Советского Союза.</a:t>
            </a:r>
            <a:endParaRPr b="0" lang="ru-RU" sz="3200" spc="-1" strike="noStrike">
              <a:solidFill>
                <a:srgbClr val="ffffff"/>
              </a:solidFill>
              <a:uFill>
                <a:solidFill>
                  <a:srgbClr val="ffffff"/>
                </a:solidFill>
              </a:uFill>
              <a:latin typeface="Tahoma"/>
            </a:endParaRPr>
          </a:p>
          <a:p>
            <a:pPr marL="342720" indent="-342720">
              <a:lnSpc>
                <a:spcPct val="80000"/>
              </a:lnSpc>
            </a:pPr>
            <a:r>
              <a:rPr b="1" lang="ru-RU" sz="2000" spc="-1" strike="noStrike">
                <a:solidFill>
                  <a:srgbClr val="ff3300"/>
                </a:solidFill>
                <a:uFill>
                  <a:solidFill>
                    <a:srgbClr val="ffffff"/>
                  </a:solidFill>
                </a:uFill>
                <a:latin typeface="Tahoma"/>
              </a:rPr>
              <a:t>Константин Алексеевич Малыгин</a:t>
            </a:r>
            <a:r>
              <a:rPr b="1" lang="ru-RU" sz="2000" spc="-1" strike="noStrike">
                <a:solidFill>
                  <a:srgbClr val="ffcc00"/>
                </a:solidFill>
                <a:uFill>
                  <a:solidFill>
                    <a:srgbClr val="ffffff"/>
                  </a:solidFill>
                </a:uFill>
                <a:latin typeface="Tahoma"/>
              </a:rPr>
              <a:t> – Герой Советского Союза, генерал танковых войск,  участвовал в создании танковых соединений; родом из села Никольское Уярского района.</a:t>
            </a:r>
            <a:endParaRPr b="0" lang="ru-RU" sz="3200" spc="-1" strike="noStrike">
              <a:solidFill>
                <a:srgbClr val="ffffff"/>
              </a:solidFill>
              <a:uFill>
                <a:solidFill>
                  <a:srgbClr val="ffffff"/>
                </a:solidFill>
              </a:uFill>
              <a:latin typeface="Tahoma"/>
            </a:endParaRPr>
          </a:p>
          <a:p>
            <a:pPr marL="342720" indent="-342720">
              <a:lnSpc>
                <a:spcPct val="80000"/>
              </a:lnSpc>
            </a:pPr>
            <a:r>
              <a:rPr b="1" lang="ru-RU" sz="2000" spc="-1" strike="noStrike">
                <a:solidFill>
                  <a:srgbClr val="ff3300"/>
                </a:solidFill>
                <a:uFill>
                  <a:solidFill>
                    <a:srgbClr val="ffffff"/>
                  </a:solidFill>
                </a:uFill>
                <a:latin typeface="Tahoma"/>
              </a:rPr>
              <a:t>Петр Филиппович Гриболев</a:t>
            </a:r>
            <a:r>
              <a:rPr b="1" lang="ru-RU" sz="2000" spc="-1" strike="noStrike">
                <a:solidFill>
                  <a:srgbClr val="ffcc00"/>
                </a:solidFill>
                <a:uFill>
                  <a:solidFill>
                    <a:srgbClr val="ffffff"/>
                  </a:solidFill>
                </a:uFill>
                <a:latin typeface="Tahoma"/>
              </a:rPr>
              <a:t> – Герой Советского Союза, командир танкового взвода, окончил танковую школу.</a:t>
            </a:r>
            <a:endParaRPr b="0" lang="ru-RU" sz="3200" spc="-1" strike="noStrike">
              <a:solidFill>
                <a:srgbClr val="ffffff"/>
              </a:solidFill>
              <a:uFill>
                <a:solidFill>
                  <a:srgbClr val="ffffff"/>
                </a:solidFill>
              </a:uFill>
              <a:latin typeface="Tahoma"/>
            </a:endParaRPr>
          </a:p>
          <a:p>
            <a:pPr marL="342720" indent="-342720">
              <a:lnSpc>
                <a:spcPct val="80000"/>
              </a:lnSpc>
            </a:pPr>
            <a:r>
              <a:rPr b="1" lang="ru-RU" sz="2000" spc="-1" strike="noStrike">
                <a:solidFill>
                  <a:srgbClr val="ffcc00"/>
                </a:solidFill>
                <a:uFill>
                  <a:solidFill>
                    <a:srgbClr val="ffffff"/>
                  </a:solidFill>
                </a:uFill>
                <a:latin typeface="Tahoma"/>
              </a:rPr>
              <a:t>В 1941 году призван Дзержинским райвоенкоматом  в армию. </a:t>
            </a:r>
            <a:endParaRPr b="0" lang="ru-RU" sz="3200" spc="-1" strike="noStrike">
              <a:solidFill>
                <a:srgbClr val="ffffff"/>
              </a:solidFill>
              <a:uFill>
                <a:solidFill>
                  <a:srgbClr val="ffffff"/>
                </a:solidFill>
              </a:uFill>
              <a:latin typeface="Tahoma"/>
            </a:endParaRPr>
          </a:p>
          <a:p>
            <a:pPr marL="342720" indent="-342720">
              <a:lnSpc>
                <a:spcPct val="80000"/>
              </a:lnSpc>
            </a:pPr>
            <a:r>
              <a:rPr b="0" lang="ru-RU" sz="20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lnSpc>
                <a:spcPct val="80000"/>
              </a:lnSpc>
            </a:pPr>
            <a:r>
              <a:rPr b="0" lang="ru-RU" sz="20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lnSpc>
                <a:spcPct val="80000"/>
              </a:lnSpc>
              <a:buClr>
                <a:srgbClr val="ebf25a"/>
              </a:buClr>
              <a:buSzPct val="80000"/>
              <a:buFont typeface="Wingdings" charset="2"/>
              <a:buChar char=""/>
            </a:pPr>
            <a:r>
              <a:rPr b="0" lang="ru-RU" sz="20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549" dur="indefinite" restart="never" nodeType="tmRoot">
          <p:childTnLst>
            <p:seq>
              <p:cTn id="550" nodeType="mainSeq">
                <p:childTnLst>
                  <p:par>
                    <p:cTn id="551" fill="freeze">
                      <p:stCondLst>
                        <p:cond delay="0"/>
                      </p:stCondLst>
                      <p:childTnLst>
                        <p:par>
                          <p:cTn id="552" fill="freeze">
                            <p:stCondLst>
                              <p:cond delay="0"/>
                            </p:stCondLst>
                            <p:childTnLst>
                              <p:par>
                                <p:cTn id="553" nodeType="afterEffect" fill="hold" presetClass="entr" presetID="1">
                                  <p:stCondLst>
                                    <p:cond delay="0"/>
                                  </p:stCondLst>
                                  <p:childTnLst>
                                    <p:set>
                                      <p:cBhvr>
                                        <p:cTn id="554" dur="1" fill="hold">
                                          <p:stCondLst>
                                            <p:cond delay="0"/>
                                          </p:stCondLst>
                                        </p:cTn>
                                        <p:tgtEl>
                                          <p:spTgt spid="734"/>
                                        </p:tgtEl>
                                        <p:attrNameLst>
                                          <p:attrName>style.visibility</p:attrName>
                                        </p:attrNameLst>
                                      </p:cBhvr>
                                      <p:to>
                                        <p:strVal val="visible"/>
                                      </p:to>
                                    </p:set>
                                  </p:childTnLst>
                                </p:cTn>
                              </p:par>
                            </p:childTnLst>
                          </p:cTn>
                        </p:par>
                      </p:childTnLst>
                    </p:cTn>
                  </p:par>
                  <p:par>
                    <p:cTn id="555" fill="freeze">
                      <p:stCondLst>
                        <p:cond delay="indefinite"/>
                      </p:stCondLst>
                      <p:childTnLst>
                        <p:par>
                          <p:cTn id="556" fill="freeze">
                            <p:stCondLst>
                              <p:cond delay="0"/>
                            </p:stCondLst>
                            <p:childTnLst>
                              <p:par>
                                <p:cTn id="557" nodeType="clickEffect" fill="hold" presetClass="entr" presetID="1">
                                  <p:stCondLst>
                                    <p:cond delay="0"/>
                                  </p:stCondLst>
                                  <p:childTnLst>
                                    <p:set>
                                      <p:cBhvr>
                                        <p:cTn id="558" dur="1" fill="hold">
                                          <p:stCondLst>
                                            <p:cond delay="0"/>
                                          </p:stCondLst>
                                        </p:cTn>
                                        <p:tgtEl>
                                          <p:spTgt spid="735">
                                            <p:txEl>
                                              <p:pRg st="0" end="130"/>
                                            </p:txEl>
                                          </p:spTgt>
                                        </p:tgtEl>
                                        <p:attrNameLst>
                                          <p:attrName>style.visibility</p:attrName>
                                        </p:attrNameLst>
                                      </p:cBhvr>
                                      <p:to>
                                        <p:strVal val="visible"/>
                                      </p:to>
                                    </p:set>
                                  </p:childTnLst>
                                </p:cTn>
                              </p:par>
                            </p:childTnLst>
                          </p:cTn>
                        </p:par>
                      </p:childTnLst>
                    </p:cTn>
                  </p:par>
                  <p:par>
                    <p:cTn id="559" fill="freeze">
                      <p:stCondLst>
                        <p:cond delay="indefinite"/>
                      </p:stCondLst>
                      <p:childTnLst>
                        <p:par>
                          <p:cTn id="560" fill="freeze">
                            <p:stCondLst>
                              <p:cond delay="0"/>
                            </p:stCondLst>
                            <p:childTnLst>
                              <p:par>
                                <p:cTn id="561" nodeType="clickEffect" fill="hold" presetClass="entr" presetID="1">
                                  <p:stCondLst>
                                    <p:cond delay="0"/>
                                  </p:stCondLst>
                                  <p:childTnLst>
                                    <p:set>
                                      <p:cBhvr>
                                        <p:cTn id="562" dur="1" fill="hold">
                                          <p:stCondLst>
                                            <p:cond delay="0"/>
                                          </p:stCondLst>
                                        </p:cTn>
                                        <p:tgtEl>
                                          <p:spTgt spid="735">
                                            <p:txEl>
                                              <p:pRg st="130" end="273"/>
                                            </p:txEl>
                                          </p:spTgt>
                                        </p:tgtEl>
                                        <p:attrNameLst>
                                          <p:attrName>style.visibility</p:attrName>
                                        </p:attrNameLst>
                                      </p:cBhvr>
                                      <p:to>
                                        <p:strVal val="visible"/>
                                      </p:to>
                                    </p:set>
                                  </p:childTnLst>
                                </p:cTn>
                              </p:par>
                            </p:childTnLst>
                          </p:cTn>
                        </p:par>
                      </p:childTnLst>
                    </p:cTn>
                  </p:par>
                  <p:par>
                    <p:cTn id="563" fill="freeze">
                      <p:stCondLst>
                        <p:cond delay="indefinite"/>
                      </p:stCondLst>
                      <p:childTnLst>
                        <p:par>
                          <p:cTn id="564" fill="freeze">
                            <p:stCondLst>
                              <p:cond delay="0"/>
                            </p:stCondLst>
                            <p:childTnLst>
                              <p:par>
                                <p:cTn id="565" nodeType="clickEffect" fill="hold" presetClass="entr" presetID="1">
                                  <p:stCondLst>
                                    <p:cond delay="0"/>
                                  </p:stCondLst>
                                  <p:childTnLst>
                                    <p:set>
                                      <p:cBhvr>
                                        <p:cTn id="566" dur="1" fill="hold">
                                          <p:stCondLst>
                                            <p:cond delay="0"/>
                                          </p:stCondLst>
                                        </p:cTn>
                                        <p:tgtEl>
                                          <p:spTgt spid="735">
                                            <p:txEl>
                                              <p:pRg st="273" end="439"/>
                                            </p:txEl>
                                          </p:spTgt>
                                        </p:tgtEl>
                                        <p:attrNameLst>
                                          <p:attrName>style.visibility</p:attrName>
                                        </p:attrNameLst>
                                      </p:cBhvr>
                                      <p:to>
                                        <p:strVal val="visible"/>
                                      </p:to>
                                    </p:set>
                                  </p:childTnLst>
                                </p:cTn>
                              </p:par>
                            </p:childTnLst>
                          </p:cTn>
                        </p:par>
                      </p:childTnLst>
                    </p:cTn>
                  </p:par>
                  <p:par>
                    <p:cTn id="567" fill="freeze">
                      <p:stCondLst>
                        <p:cond delay="indefinite"/>
                      </p:stCondLst>
                      <p:childTnLst>
                        <p:par>
                          <p:cTn id="568" fill="freeze">
                            <p:stCondLst>
                              <p:cond delay="0"/>
                            </p:stCondLst>
                            <p:childTnLst>
                              <p:par>
                                <p:cTn id="569" nodeType="clickEffect" fill="hold" presetClass="entr" presetID="1">
                                  <p:stCondLst>
                                    <p:cond delay="0"/>
                                  </p:stCondLst>
                                  <p:childTnLst>
                                    <p:set>
                                      <p:cBhvr>
                                        <p:cTn id="570" dur="1" fill="hold">
                                          <p:stCondLst>
                                            <p:cond delay="0"/>
                                          </p:stCondLst>
                                        </p:cTn>
                                        <p:tgtEl>
                                          <p:spTgt spid="735">
                                            <p:txEl>
                                              <p:pRg st="439" end="541"/>
                                            </p:txEl>
                                          </p:spTgt>
                                        </p:tgtEl>
                                        <p:attrNameLst>
                                          <p:attrName>style.visibility</p:attrName>
                                        </p:attrNameLst>
                                      </p:cBhvr>
                                      <p:to>
                                        <p:strVal val="visible"/>
                                      </p:to>
                                    </p:set>
                                  </p:childTnLst>
                                </p:cTn>
                              </p:par>
                            </p:childTnLst>
                          </p:cTn>
                        </p:par>
                      </p:childTnLst>
                    </p:cTn>
                  </p:par>
                  <p:par>
                    <p:cTn id="571" fill="freeze">
                      <p:stCondLst>
                        <p:cond delay="indefinite"/>
                      </p:stCondLst>
                      <p:childTnLst>
                        <p:par>
                          <p:cTn id="572" fill="freeze">
                            <p:stCondLst>
                              <p:cond delay="0"/>
                            </p:stCondLst>
                            <p:childTnLst>
                              <p:par>
                                <p:cTn id="573" nodeType="clickEffect" fill="hold" presetClass="entr" presetID="1">
                                  <p:stCondLst>
                                    <p:cond delay="0"/>
                                  </p:stCondLst>
                                  <p:childTnLst>
                                    <p:set>
                                      <p:cBhvr>
                                        <p:cTn id="574" dur="1" fill="hold">
                                          <p:stCondLst>
                                            <p:cond delay="0"/>
                                          </p:stCondLst>
                                        </p:cTn>
                                        <p:tgtEl>
                                          <p:spTgt spid="735">
                                            <p:txEl>
                                              <p:pRg st="541" end="599"/>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92" name="TextShape 1"/>
          <p:cNvSpPr txBox="1"/>
          <p:nvPr/>
        </p:nvSpPr>
        <p:spPr>
          <a:xfrm>
            <a:off x="250560" y="475920"/>
            <a:ext cx="8713800" cy="6048360"/>
          </a:xfrm>
          <a:prstGeom prst="rect">
            <a:avLst/>
          </a:prstGeom>
          <a:noFill/>
          <a:ln>
            <a:noFill/>
          </a:ln>
        </p:spPr>
        <p:txBody>
          <a:bodyPr/>
          <a:p>
            <a:pPr marL="342720" indent="-342720">
              <a:lnSpc>
                <a:spcPct val="80000"/>
              </a:lnSpc>
            </a:pPr>
            <a:r>
              <a:rPr b="1" lang="ru-RU" sz="2800" spc="-1" strike="noStrike">
                <a:solidFill>
                  <a:srgbClr val="ff0000"/>
                </a:solidFill>
                <a:uFill>
                  <a:solidFill>
                    <a:srgbClr val="ffffff"/>
                  </a:solidFill>
                </a:uFill>
                <a:latin typeface="Arial Black"/>
              </a:rPr>
              <a:t>В красноярском крае были                                         сформированы:</a:t>
            </a:r>
            <a:endParaRPr b="0" lang="ru-RU" sz="3200" spc="-1" strike="noStrike">
              <a:solidFill>
                <a:srgbClr val="ffcc00"/>
              </a:solidFill>
              <a:uFill>
                <a:solidFill>
                  <a:srgbClr val="ffffff"/>
                </a:solidFill>
              </a:uFill>
              <a:latin typeface="Arial Black"/>
            </a:endParaRPr>
          </a:p>
          <a:p>
            <a:pPr marL="342720" indent="-342720">
              <a:lnSpc>
                <a:spcPct val="80000"/>
              </a:lnSpc>
            </a:pPr>
            <a:r>
              <a:rPr b="0" lang="ru-RU" sz="2800" spc="-1" strike="noStrike">
                <a:solidFill>
                  <a:srgbClr val="ff0000"/>
                </a:solidFill>
                <a:uFill>
                  <a:solidFill>
                    <a:srgbClr val="ffffff"/>
                  </a:solidFill>
                </a:uFill>
                <a:latin typeface="Arial Black"/>
              </a:rPr>
              <a:t> </a:t>
            </a:r>
            <a:endParaRPr b="0" lang="ru-RU" sz="3200" spc="-1" strike="noStrike">
              <a:solidFill>
                <a:srgbClr val="ffcc00"/>
              </a:solidFill>
              <a:uFill>
                <a:solidFill>
                  <a:srgbClr val="ffffff"/>
                </a:solidFill>
              </a:uFill>
              <a:latin typeface="Arial Black"/>
            </a:endParaRPr>
          </a:p>
          <a:p>
            <a:pPr marL="342720" indent="-342720">
              <a:lnSpc>
                <a:spcPct val="80000"/>
              </a:lnSpc>
              <a:buClr>
                <a:srgbClr val="ff0000"/>
              </a:buClr>
              <a:buFont typeface="Arial Black"/>
              <a:buChar char="•"/>
            </a:pPr>
            <a:r>
              <a:rPr b="0" lang="ru-RU" sz="1400" spc="-1" strike="noStrike">
                <a:solidFill>
                  <a:srgbClr val="ffcc00"/>
                </a:solidFill>
                <a:uFill>
                  <a:solidFill>
                    <a:srgbClr val="ffffff"/>
                  </a:solidFill>
                </a:uFill>
                <a:latin typeface="Arial Black"/>
              </a:rPr>
              <a:t>- 119-я (1942 г. – 17-я (гвардейская), 378-я, 374-я, 382-я,  301-я, 311-я, 22-я, 91-я, 228-я, 62-я стрелковые дивизии; </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- 392-1-й пушечный, 542-й, 510-й гаубичные, 110-й артиллерийские полки;</a:t>
            </a:r>
            <a:endParaRPr b="0" lang="ru-RU" sz="3200" spc="-1" strike="noStrike">
              <a:solidFill>
                <a:srgbClr val="ffcc00"/>
              </a:solidFill>
              <a:uFill>
                <a:solidFill>
                  <a:srgbClr val="ffffff"/>
                </a:solidFill>
              </a:uFill>
              <a:latin typeface="Arial Black"/>
            </a:endParaRPr>
          </a:p>
          <a:p>
            <a:pPr marL="342720" indent="-342720">
              <a:lnSpc>
                <a:spcPct val="80000"/>
              </a:lnSpc>
              <a:buClr>
                <a:srgbClr val="ff0000"/>
              </a:buClr>
              <a:buFont typeface="Arial Black"/>
              <a:buChar char="•"/>
            </a:pPr>
            <a:r>
              <a:rPr b="0" lang="ru-RU" sz="1400" spc="-1" strike="noStrike">
                <a:solidFill>
                  <a:srgbClr val="ffcc00"/>
                </a:solidFill>
                <a:uFill>
                  <a:solidFill>
                    <a:srgbClr val="ffffff"/>
                  </a:solidFill>
                </a:uFill>
                <a:latin typeface="Arial Black"/>
              </a:rPr>
              <a:t>- 365-1-й отдельный стрелковый полк;</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- 21-й, 22-й,  679-й авиационные полки, 216-й бомбардировочный авиационный полк, школа авиатехников;</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полк ополчения;</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- 78-я добровольческая коммунистическая стрелковая бригада;</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- 44-я отдельная стрелковая бригада;</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- 43-я, 58-я, 59-я, 60-я, 62-я бригады лыжников;</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группа коммунистов в 500 чел. (ушла на фронт 3.07.41 г.);</a:t>
            </a:r>
            <a:endParaRPr b="0" lang="ru-RU" sz="3200" spc="-1" strike="noStrike">
              <a:solidFill>
                <a:srgbClr val="ffcc00"/>
              </a:solidFill>
              <a:uFill>
                <a:solidFill>
                  <a:srgbClr val="ffffff"/>
                </a:solidFill>
              </a:uFill>
              <a:latin typeface="Arial Black"/>
            </a:endParaRPr>
          </a:p>
          <a:p>
            <a:pPr marL="342720" indent="-342720">
              <a:lnSpc>
                <a:spcPct val="80000"/>
              </a:lnSpc>
              <a:buClr>
                <a:srgbClr val="ff0000"/>
              </a:buClr>
              <a:buFont typeface="Arial Black"/>
              <a:buChar char="•"/>
            </a:pPr>
            <a:r>
              <a:rPr b="0" lang="ru-RU" sz="1400" spc="-1" strike="noStrike">
                <a:solidFill>
                  <a:srgbClr val="ffcc00"/>
                </a:solidFill>
                <a:uFill>
                  <a:solidFill>
                    <a:srgbClr val="ffffff"/>
                  </a:solidFill>
                </a:uFill>
                <a:latin typeface="Arial Black"/>
              </a:rPr>
              <a:t>- группа коммунистов-политработников в 709 чел.;</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- 133-й отдельный батальон линейной связи (полностью состоящий из женщин);</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- 29-й отдельный дивизион бронепоездов;</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- 101-й лыжный батальон, 119-й, 121-й, 201-й отдельные комсомольско-молодежные батальоны.</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1" lang="ru-RU" sz="1400" spc="-1" strike="noStrike">
                <a:solidFill>
                  <a:srgbClr val="ffcc00"/>
                </a:solidFill>
                <a:uFill>
                  <a:solidFill>
                    <a:srgbClr val="ffffff"/>
                  </a:solidFill>
                </a:uFill>
                <a:latin typeface="Arial Black"/>
              </a:rPr>
              <a:t>Дополнительно были сформированы в г. КАНСКЕ:</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- 764-й, 794-й, 797-й стрелковые полки в марте 1942 г. (вошли в состав 232-й стрелковой дивизии);</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- 120-й, 171-й, 187-й артиллерийские полки (вошли в состав 43-й запасной стрелковой дивизии);</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400" spc="-1" strike="noStrike">
                <a:solidFill>
                  <a:srgbClr val="ffcc00"/>
                </a:solidFill>
                <a:uFill>
                  <a:solidFill>
                    <a:srgbClr val="ffffff"/>
                  </a:solidFill>
                </a:uFill>
                <a:latin typeface="Arial Black"/>
              </a:rPr>
              <a:t>- 223-я стрелковая дивизия (в 1945г.).</a:t>
            </a:r>
            <a:endParaRPr b="0" lang="ru-RU" sz="3200" spc="-1" strike="noStrike">
              <a:solidFill>
                <a:srgbClr val="ffcc00"/>
              </a:solidFill>
              <a:uFill>
                <a:solidFill>
                  <a:srgbClr val="ffffff"/>
                </a:solidFill>
              </a:uFill>
              <a:latin typeface="Arial Black"/>
            </a:endParaRPr>
          </a:p>
        </p:txBody>
      </p:sp>
    </p:spTree>
  </p:cSld>
  <p:timing>
    <p:tnLst>
      <p:par>
        <p:cTn id="53" dur="indefinite" restart="never" nodeType="tmRoot">
          <p:childTnLst>
            <p:seq>
              <p:cTn id="54" nodeType="mainSeq">
                <p:childTnLst>
                  <p:par>
                    <p:cTn id="55" fill="freeze">
                      <p:stCondLst>
                        <p:cond delay="indefinite"/>
                      </p:stCondLst>
                      <p:childTnLst>
                        <p:par>
                          <p:cTn id="56" fill="freeze">
                            <p:stCondLst>
                              <p:cond delay="0"/>
                            </p:stCondLst>
                            <p:childTnLst>
                              <p:par>
                                <p:cTn id="57" nodeType="clickEffect" fill="hold" presetClass="entr" presetID="1">
                                  <p:stCondLst>
                                    <p:cond delay="0"/>
                                  </p:stCondLst>
                                  <p:childTnLst>
                                    <p:set>
                                      <p:cBhvr>
                                        <p:cTn id="58" dur="1" fill="hold">
                                          <p:stCondLst>
                                            <p:cond delay="0"/>
                                          </p:stCondLst>
                                        </p:cTn>
                                        <p:tgtEl>
                                          <p:spTgt spid="692">
                                            <p:txEl>
                                              <p:pRg st="0" end="79"/>
                                            </p:txEl>
                                          </p:spTgt>
                                        </p:tgtEl>
                                        <p:attrNameLst>
                                          <p:attrName>style.visibility</p:attrName>
                                        </p:attrNameLst>
                                      </p:cBhvr>
                                      <p:to>
                                        <p:strVal val="visible"/>
                                      </p:to>
                                    </p:set>
                                  </p:childTnLst>
                                </p:cTn>
                              </p:par>
                            </p:childTnLst>
                          </p:cTn>
                        </p:par>
                      </p:childTnLst>
                    </p:cTn>
                  </p:par>
                  <p:par>
                    <p:cTn id="59" fill="freeze">
                      <p:stCondLst>
                        <p:cond delay="indefinite"/>
                      </p:stCondLst>
                      <p:childTnLst>
                        <p:par>
                          <p:cTn id="60" fill="freeze">
                            <p:stCondLst>
                              <p:cond delay="0"/>
                            </p:stCondLst>
                            <p:childTnLst>
                              <p:par>
                                <p:cTn id="61" nodeType="clickEffect" fill="hold" presetClass="entr" presetID="1">
                                  <p:stCondLst>
                                    <p:cond delay="0"/>
                                  </p:stCondLst>
                                  <p:childTnLst>
                                    <p:set>
                                      <p:cBhvr>
                                        <p:cTn id="62" dur="1" fill="hold">
                                          <p:stCondLst>
                                            <p:cond delay="0"/>
                                          </p:stCondLst>
                                        </p:cTn>
                                        <p:tgtEl>
                                          <p:spTgt spid="692">
                                            <p:txEl>
                                              <p:pRg st="80" end="200"/>
                                            </p:txEl>
                                          </p:spTgt>
                                        </p:tgtEl>
                                        <p:attrNameLst>
                                          <p:attrName>style.visibility</p:attrName>
                                        </p:attrNameLst>
                                      </p:cBhvr>
                                      <p:to>
                                        <p:strVal val="visible"/>
                                      </p:to>
                                    </p:set>
                                  </p:childTnLst>
                                </p:cTn>
                              </p:par>
                            </p:childTnLst>
                          </p:cTn>
                        </p:par>
                      </p:childTnLst>
                    </p:cTn>
                  </p:par>
                  <p:par>
                    <p:cTn id="63" fill="freeze">
                      <p:stCondLst>
                        <p:cond delay="indefinite"/>
                      </p:stCondLst>
                      <p:childTnLst>
                        <p:par>
                          <p:cTn id="64" fill="freeze">
                            <p:stCondLst>
                              <p:cond delay="0"/>
                            </p:stCondLst>
                            <p:childTnLst>
                              <p:par>
                                <p:cTn id="65" nodeType="clickEffect" fill="hold" presetClass="entr" presetID="1">
                                  <p:stCondLst>
                                    <p:cond delay="0"/>
                                  </p:stCondLst>
                                  <p:childTnLst>
                                    <p:set>
                                      <p:cBhvr>
                                        <p:cTn id="66" dur="1" fill="hold">
                                          <p:stCondLst>
                                            <p:cond delay="0"/>
                                          </p:stCondLst>
                                        </p:cTn>
                                        <p:tgtEl>
                                          <p:spTgt spid="692">
                                            <p:txEl>
                                              <p:pRg st="200" end="272"/>
                                            </p:txEl>
                                          </p:spTgt>
                                        </p:tgtEl>
                                        <p:attrNameLst>
                                          <p:attrName>style.visibility</p:attrName>
                                        </p:attrNameLst>
                                      </p:cBhvr>
                                      <p:to>
                                        <p:strVal val="visible"/>
                                      </p:to>
                                    </p:set>
                                  </p:childTnLst>
                                </p:cTn>
                              </p:par>
                            </p:childTnLst>
                          </p:cTn>
                        </p:par>
                      </p:childTnLst>
                    </p:cTn>
                  </p:par>
                  <p:par>
                    <p:cTn id="67" fill="freeze">
                      <p:stCondLst>
                        <p:cond delay="indefinite"/>
                      </p:stCondLst>
                      <p:childTnLst>
                        <p:par>
                          <p:cTn id="68" fill="freeze">
                            <p:stCondLst>
                              <p:cond delay="0"/>
                            </p:stCondLst>
                            <p:childTnLst>
                              <p:par>
                                <p:cTn id="69" nodeType="clickEffect" fill="hold" presetClass="entr" presetID="1">
                                  <p:stCondLst>
                                    <p:cond delay="0"/>
                                  </p:stCondLst>
                                  <p:childTnLst>
                                    <p:set>
                                      <p:cBhvr>
                                        <p:cTn id="70" dur="1" fill="hold">
                                          <p:stCondLst>
                                            <p:cond delay="0"/>
                                          </p:stCondLst>
                                        </p:cTn>
                                        <p:tgtEl>
                                          <p:spTgt spid="692">
                                            <p:txEl>
                                              <p:pRg st="272" end="309"/>
                                            </p:txEl>
                                          </p:spTgt>
                                        </p:tgtEl>
                                        <p:attrNameLst>
                                          <p:attrName>style.visibility</p:attrName>
                                        </p:attrNameLst>
                                      </p:cBhvr>
                                      <p:to>
                                        <p:strVal val="visible"/>
                                      </p:to>
                                    </p:set>
                                  </p:childTnLst>
                                </p:cTn>
                              </p:par>
                            </p:childTnLst>
                          </p:cTn>
                        </p:par>
                      </p:childTnLst>
                    </p:cTn>
                  </p:par>
                  <p:par>
                    <p:cTn id="71" fill="freeze">
                      <p:stCondLst>
                        <p:cond delay="indefinite"/>
                      </p:stCondLst>
                      <p:childTnLst>
                        <p:par>
                          <p:cTn id="72" fill="freeze">
                            <p:stCondLst>
                              <p:cond delay="0"/>
                            </p:stCondLst>
                            <p:childTnLst>
                              <p:par>
                                <p:cTn id="73" nodeType="clickEffect" fill="hold" presetClass="entr" presetID="1">
                                  <p:stCondLst>
                                    <p:cond delay="0"/>
                                  </p:stCondLst>
                                  <p:childTnLst>
                                    <p:set>
                                      <p:cBhvr>
                                        <p:cTn id="74" dur="1" fill="hold">
                                          <p:stCondLst>
                                            <p:cond delay="0"/>
                                          </p:stCondLst>
                                        </p:cTn>
                                        <p:tgtEl>
                                          <p:spTgt spid="692">
                                            <p:txEl>
                                              <p:pRg st="309" end="410"/>
                                            </p:txEl>
                                          </p:spTgt>
                                        </p:tgtEl>
                                        <p:attrNameLst>
                                          <p:attrName>style.visibility</p:attrName>
                                        </p:attrNameLst>
                                      </p:cBhvr>
                                      <p:to>
                                        <p:strVal val="visible"/>
                                      </p:to>
                                    </p:set>
                                  </p:childTnLst>
                                </p:cTn>
                              </p:par>
                            </p:childTnLst>
                          </p:cTn>
                        </p:par>
                      </p:childTnLst>
                    </p:cTn>
                  </p:par>
                  <p:par>
                    <p:cTn id="75" fill="freeze">
                      <p:stCondLst>
                        <p:cond delay="indefinite"/>
                      </p:stCondLst>
                      <p:childTnLst>
                        <p:par>
                          <p:cTn id="76" fill="freeze">
                            <p:stCondLst>
                              <p:cond delay="0"/>
                            </p:stCondLst>
                            <p:childTnLst>
                              <p:par>
                                <p:cTn id="77" nodeType="clickEffect" fill="hold" presetClass="entr" presetID="1">
                                  <p:stCondLst>
                                    <p:cond delay="0"/>
                                  </p:stCondLst>
                                  <p:childTnLst>
                                    <p:set>
                                      <p:cBhvr>
                                        <p:cTn id="78" dur="1" fill="hold">
                                          <p:stCondLst>
                                            <p:cond delay="0"/>
                                          </p:stCondLst>
                                        </p:cTn>
                                        <p:tgtEl>
                                          <p:spTgt spid="692">
                                            <p:txEl>
                                              <p:pRg st="410" end="428"/>
                                            </p:txEl>
                                          </p:spTgt>
                                        </p:tgtEl>
                                        <p:attrNameLst>
                                          <p:attrName>style.visibility</p:attrName>
                                        </p:attrNameLst>
                                      </p:cBhvr>
                                      <p:to>
                                        <p:strVal val="visible"/>
                                      </p:to>
                                    </p:set>
                                  </p:childTnLst>
                                </p:cTn>
                              </p:par>
                            </p:childTnLst>
                          </p:cTn>
                        </p:par>
                      </p:childTnLst>
                    </p:cTn>
                  </p:par>
                  <p:par>
                    <p:cTn id="79" fill="freeze">
                      <p:stCondLst>
                        <p:cond delay="indefinite"/>
                      </p:stCondLst>
                      <p:childTnLst>
                        <p:par>
                          <p:cTn id="80" fill="freeze">
                            <p:stCondLst>
                              <p:cond delay="0"/>
                            </p:stCondLst>
                            <p:childTnLst>
                              <p:par>
                                <p:cTn id="81" nodeType="clickEffect" fill="hold" presetClass="entr" presetID="1">
                                  <p:stCondLst>
                                    <p:cond delay="0"/>
                                  </p:stCondLst>
                                  <p:childTnLst>
                                    <p:set>
                                      <p:cBhvr>
                                        <p:cTn id="82" dur="1" fill="hold">
                                          <p:stCondLst>
                                            <p:cond delay="0"/>
                                          </p:stCondLst>
                                        </p:cTn>
                                        <p:tgtEl>
                                          <p:spTgt spid="692">
                                            <p:txEl>
                                              <p:pRg st="428" end="488"/>
                                            </p:txEl>
                                          </p:spTgt>
                                        </p:tgtEl>
                                        <p:attrNameLst>
                                          <p:attrName>style.visibility</p:attrName>
                                        </p:attrNameLst>
                                      </p:cBhvr>
                                      <p:to>
                                        <p:strVal val="visible"/>
                                      </p:to>
                                    </p:set>
                                  </p:childTnLst>
                                </p:cTn>
                              </p:par>
                            </p:childTnLst>
                          </p:cTn>
                        </p:par>
                      </p:childTnLst>
                    </p:cTn>
                  </p:par>
                  <p:par>
                    <p:cTn id="83" fill="freeze">
                      <p:stCondLst>
                        <p:cond delay="indefinite"/>
                      </p:stCondLst>
                      <p:childTnLst>
                        <p:par>
                          <p:cTn id="84" fill="freeze">
                            <p:stCondLst>
                              <p:cond delay="0"/>
                            </p:stCondLst>
                            <p:childTnLst>
                              <p:par>
                                <p:cTn id="85" nodeType="clickEffect" fill="hold" presetClass="entr" presetID="1">
                                  <p:stCondLst>
                                    <p:cond delay="0"/>
                                  </p:stCondLst>
                                  <p:childTnLst>
                                    <p:set>
                                      <p:cBhvr>
                                        <p:cTn id="86" dur="1" fill="hold">
                                          <p:stCondLst>
                                            <p:cond delay="0"/>
                                          </p:stCondLst>
                                        </p:cTn>
                                        <p:tgtEl>
                                          <p:spTgt spid="692">
                                            <p:txEl>
                                              <p:pRg st="488" end="525"/>
                                            </p:txEl>
                                          </p:spTgt>
                                        </p:tgtEl>
                                        <p:attrNameLst>
                                          <p:attrName>style.visibility</p:attrName>
                                        </p:attrNameLst>
                                      </p:cBhvr>
                                      <p:to>
                                        <p:strVal val="visible"/>
                                      </p:to>
                                    </p:set>
                                  </p:childTnLst>
                                </p:cTn>
                              </p:par>
                            </p:childTnLst>
                          </p:cTn>
                        </p:par>
                      </p:childTnLst>
                    </p:cTn>
                  </p:par>
                  <p:par>
                    <p:cTn id="87" fill="freeze">
                      <p:stCondLst>
                        <p:cond delay="indefinite"/>
                      </p:stCondLst>
                      <p:childTnLst>
                        <p:par>
                          <p:cTn id="88" fill="freeze">
                            <p:stCondLst>
                              <p:cond delay="0"/>
                            </p:stCondLst>
                            <p:childTnLst>
                              <p:par>
                                <p:cTn id="89" nodeType="clickEffect" fill="hold" presetClass="entr" presetID="1">
                                  <p:stCondLst>
                                    <p:cond delay="0"/>
                                  </p:stCondLst>
                                  <p:childTnLst>
                                    <p:set>
                                      <p:cBhvr>
                                        <p:cTn id="90" dur="1" fill="hold">
                                          <p:stCondLst>
                                            <p:cond delay="0"/>
                                          </p:stCondLst>
                                        </p:cTn>
                                        <p:tgtEl>
                                          <p:spTgt spid="692">
                                            <p:txEl>
                                              <p:pRg st="525" end="574"/>
                                            </p:txEl>
                                          </p:spTgt>
                                        </p:tgtEl>
                                        <p:attrNameLst>
                                          <p:attrName>style.visibility</p:attrName>
                                        </p:attrNameLst>
                                      </p:cBhvr>
                                      <p:to>
                                        <p:strVal val="visible"/>
                                      </p:to>
                                    </p:set>
                                  </p:childTnLst>
                                </p:cTn>
                              </p:par>
                            </p:childTnLst>
                          </p:cTn>
                        </p:par>
                      </p:childTnLst>
                    </p:cTn>
                  </p:par>
                  <p:par>
                    <p:cTn id="91" fill="freeze">
                      <p:stCondLst>
                        <p:cond delay="indefinite"/>
                      </p:stCondLst>
                      <p:childTnLst>
                        <p:par>
                          <p:cTn id="92" fill="freeze">
                            <p:stCondLst>
                              <p:cond delay="0"/>
                            </p:stCondLst>
                            <p:childTnLst>
                              <p:par>
                                <p:cTn id="93" nodeType="clickEffect" fill="hold" presetClass="entr" presetID="1">
                                  <p:stCondLst>
                                    <p:cond delay="0"/>
                                  </p:stCondLst>
                                  <p:childTnLst>
                                    <p:set>
                                      <p:cBhvr>
                                        <p:cTn id="94" dur="1" fill="hold">
                                          <p:stCondLst>
                                            <p:cond delay="0"/>
                                          </p:stCondLst>
                                        </p:cTn>
                                        <p:tgtEl>
                                          <p:spTgt spid="692">
                                            <p:txEl>
                                              <p:pRg st="574" end="634"/>
                                            </p:txEl>
                                          </p:spTgt>
                                        </p:tgtEl>
                                        <p:attrNameLst>
                                          <p:attrName>style.visibility</p:attrName>
                                        </p:attrNameLst>
                                      </p:cBhvr>
                                      <p:to>
                                        <p:strVal val="visible"/>
                                      </p:to>
                                    </p:set>
                                  </p:childTnLst>
                                </p:cTn>
                              </p:par>
                            </p:childTnLst>
                          </p:cTn>
                        </p:par>
                      </p:childTnLst>
                    </p:cTn>
                  </p:par>
                  <p:par>
                    <p:cTn id="95" fill="freeze">
                      <p:stCondLst>
                        <p:cond delay="indefinite"/>
                      </p:stCondLst>
                      <p:childTnLst>
                        <p:par>
                          <p:cTn id="96" fill="freeze">
                            <p:stCondLst>
                              <p:cond delay="0"/>
                            </p:stCondLst>
                            <p:childTnLst>
                              <p:par>
                                <p:cTn id="97" nodeType="clickEffect" fill="hold" presetClass="entr" presetID="1">
                                  <p:stCondLst>
                                    <p:cond delay="0"/>
                                  </p:stCondLst>
                                  <p:childTnLst>
                                    <p:set>
                                      <p:cBhvr>
                                        <p:cTn id="98" dur="1" fill="hold">
                                          <p:stCondLst>
                                            <p:cond delay="0"/>
                                          </p:stCondLst>
                                        </p:cTn>
                                        <p:tgtEl>
                                          <p:spTgt spid="692">
                                            <p:txEl>
                                              <p:pRg st="634" end="683"/>
                                            </p:txEl>
                                          </p:spTgt>
                                        </p:tgtEl>
                                        <p:attrNameLst>
                                          <p:attrName>style.visibility</p:attrName>
                                        </p:attrNameLst>
                                      </p:cBhvr>
                                      <p:to>
                                        <p:strVal val="visible"/>
                                      </p:to>
                                    </p:set>
                                  </p:childTnLst>
                                </p:cTn>
                              </p:par>
                            </p:childTnLst>
                          </p:cTn>
                        </p:par>
                      </p:childTnLst>
                    </p:cTn>
                  </p:par>
                  <p:par>
                    <p:cTn id="99" fill="freeze">
                      <p:stCondLst>
                        <p:cond delay="indefinite"/>
                      </p:stCondLst>
                      <p:childTnLst>
                        <p:par>
                          <p:cTn id="100" fill="freeze">
                            <p:stCondLst>
                              <p:cond delay="0"/>
                            </p:stCondLst>
                            <p:childTnLst>
                              <p:par>
                                <p:cTn id="101" nodeType="clickEffect" fill="hold" presetClass="entr" presetID="1">
                                  <p:stCondLst>
                                    <p:cond delay="0"/>
                                  </p:stCondLst>
                                  <p:childTnLst>
                                    <p:set>
                                      <p:cBhvr>
                                        <p:cTn id="102" dur="1" fill="hold">
                                          <p:stCondLst>
                                            <p:cond delay="0"/>
                                          </p:stCondLst>
                                        </p:cTn>
                                        <p:tgtEl>
                                          <p:spTgt spid="692">
                                            <p:txEl>
                                              <p:pRg st="683" end="758"/>
                                            </p:txEl>
                                          </p:spTgt>
                                        </p:tgtEl>
                                        <p:attrNameLst>
                                          <p:attrName>style.visibility</p:attrName>
                                        </p:attrNameLst>
                                      </p:cBhvr>
                                      <p:to>
                                        <p:strVal val="visible"/>
                                      </p:to>
                                    </p:set>
                                  </p:childTnLst>
                                </p:cTn>
                              </p:par>
                            </p:childTnLst>
                          </p:cTn>
                        </p:par>
                      </p:childTnLst>
                    </p:cTn>
                  </p:par>
                  <p:par>
                    <p:cTn id="103" fill="freeze">
                      <p:stCondLst>
                        <p:cond delay="indefinite"/>
                      </p:stCondLst>
                      <p:childTnLst>
                        <p:par>
                          <p:cTn id="104" fill="freeze">
                            <p:stCondLst>
                              <p:cond delay="0"/>
                            </p:stCondLst>
                            <p:childTnLst>
                              <p:par>
                                <p:cTn id="105" nodeType="clickEffect" fill="hold" presetClass="entr" presetID="1">
                                  <p:stCondLst>
                                    <p:cond delay="0"/>
                                  </p:stCondLst>
                                  <p:childTnLst>
                                    <p:set>
                                      <p:cBhvr>
                                        <p:cTn id="106" dur="1" fill="hold">
                                          <p:stCondLst>
                                            <p:cond delay="0"/>
                                          </p:stCondLst>
                                        </p:cTn>
                                        <p:tgtEl>
                                          <p:spTgt spid="692">
                                            <p:txEl>
                                              <p:pRg st="758" end="798"/>
                                            </p:txEl>
                                          </p:spTgt>
                                        </p:tgtEl>
                                        <p:attrNameLst>
                                          <p:attrName>style.visibility</p:attrName>
                                        </p:attrNameLst>
                                      </p:cBhvr>
                                      <p:to>
                                        <p:strVal val="visible"/>
                                      </p:to>
                                    </p:set>
                                  </p:childTnLst>
                                </p:cTn>
                              </p:par>
                            </p:childTnLst>
                          </p:cTn>
                        </p:par>
                      </p:childTnLst>
                    </p:cTn>
                  </p:par>
                  <p:par>
                    <p:cTn id="107" fill="freeze">
                      <p:stCondLst>
                        <p:cond delay="indefinite"/>
                      </p:stCondLst>
                      <p:childTnLst>
                        <p:par>
                          <p:cTn id="108" fill="freeze">
                            <p:stCondLst>
                              <p:cond delay="0"/>
                            </p:stCondLst>
                            <p:childTnLst>
                              <p:par>
                                <p:cTn id="109" nodeType="clickEffect" fill="hold" presetClass="entr" presetID="1">
                                  <p:stCondLst>
                                    <p:cond delay="0"/>
                                  </p:stCondLst>
                                  <p:childTnLst>
                                    <p:set>
                                      <p:cBhvr>
                                        <p:cTn id="110" dur="1" fill="hold">
                                          <p:stCondLst>
                                            <p:cond delay="0"/>
                                          </p:stCondLst>
                                        </p:cTn>
                                        <p:tgtEl>
                                          <p:spTgt spid="692">
                                            <p:txEl>
                                              <p:pRg st="798" end="888"/>
                                            </p:txEl>
                                          </p:spTgt>
                                        </p:tgtEl>
                                        <p:attrNameLst>
                                          <p:attrName>style.visibility</p:attrName>
                                        </p:attrNameLst>
                                      </p:cBhvr>
                                      <p:to>
                                        <p:strVal val="visible"/>
                                      </p:to>
                                    </p:set>
                                  </p:childTnLst>
                                </p:cTn>
                              </p:par>
                            </p:childTnLst>
                          </p:cTn>
                        </p:par>
                      </p:childTnLst>
                    </p:cTn>
                  </p:par>
                  <p:par>
                    <p:cTn id="111" fill="freeze">
                      <p:stCondLst>
                        <p:cond delay="indefinite"/>
                      </p:stCondLst>
                      <p:childTnLst>
                        <p:par>
                          <p:cTn id="112" fill="freeze">
                            <p:stCondLst>
                              <p:cond delay="0"/>
                            </p:stCondLst>
                            <p:childTnLst>
                              <p:par>
                                <p:cTn id="113" nodeType="clickEffect" fill="hold" presetClass="entr" presetID="1">
                                  <p:stCondLst>
                                    <p:cond delay="0"/>
                                  </p:stCondLst>
                                  <p:childTnLst>
                                    <p:set>
                                      <p:cBhvr>
                                        <p:cTn id="114" dur="1" fill="hold">
                                          <p:stCondLst>
                                            <p:cond delay="0"/>
                                          </p:stCondLst>
                                        </p:cTn>
                                        <p:tgtEl>
                                          <p:spTgt spid="692">
                                            <p:txEl>
                                              <p:pRg st="888" end="933"/>
                                            </p:txEl>
                                          </p:spTgt>
                                        </p:tgtEl>
                                        <p:attrNameLst>
                                          <p:attrName>style.visibility</p:attrName>
                                        </p:attrNameLst>
                                      </p:cBhvr>
                                      <p:to>
                                        <p:strVal val="visible"/>
                                      </p:to>
                                    </p:set>
                                  </p:childTnLst>
                                </p:cTn>
                              </p:par>
                            </p:childTnLst>
                          </p:cTn>
                        </p:par>
                      </p:childTnLst>
                    </p:cTn>
                  </p:par>
                  <p:par>
                    <p:cTn id="115" fill="freeze">
                      <p:stCondLst>
                        <p:cond delay="indefinite"/>
                      </p:stCondLst>
                      <p:childTnLst>
                        <p:par>
                          <p:cTn id="116" fill="freeze">
                            <p:stCondLst>
                              <p:cond delay="0"/>
                            </p:stCondLst>
                            <p:childTnLst>
                              <p:par>
                                <p:cTn id="117" nodeType="clickEffect" fill="hold" presetClass="entr" presetID="1">
                                  <p:stCondLst>
                                    <p:cond delay="0"/>
                                  </p:stCondLst>
                                  <p:childTnLst>
                                    <p:set>
                                      <p:cBhvr>
                                        <p:cTn id="118" dur="1" fill="hold">
                                          <p:stCondLst>
                                            <p:cond delay="0"/>
                                          </p:stCondLst>
                                        </p:cTn>
                                        <p:tgtEl>
                                          <p:spTgt spid="692">
                                            <p:txEl>
                                              <p:pRg st="933" end="1031"/>
                                            </p:txEl>
                                          </p:spTgt>
                                        </p:tgtEl>
                                        <p:attrNameLst>
                                          <p:attrName>style.visibility</p:attrName>
                                        </p:attrNameLst>
                                      </p:cBhvr>
                                      <p:to>
                                        <p:strVal val="visible"/>
                                      </p:to>
                                    </p:set>
                                  </p:childTnLst>
                                </p:cTn>
                              </p:par>
                            </p:childTnLst>
                          </p:cTn>
                        </p:par>
                      </p:childTnLst>
                    </p:cTn>
                  </p:par>
                  <p:par>
                    <p:cTn id="119" fill="freeze">
                      <p:stCondLst>
                        <p:cond delay="indefinite"/>
                      </p:stCondLst>
                      <p:childTnLst>
                        <p:par>
                          <p:cTn id="120" fill="freeze">
                            <p:stCondLst>
                              <p:cond delay="0"/>
                            </p:stCondLst>
                            <p:childTnLst>
                              <p:par>
                                <p:cTn id="121" nodeType="clickEffect" fill="hold" presetClass="entr" presetID="1">
                                  <p:stCondLst>
                                    <p:cond delay="0"/>
                                  </p:stCondLst>
                                  <p:childTnLst>
                                    <p:set>
                                      <p:cBhvr>
                                        <p:cTn id="122" dur="1" fill="hold">
                                          <p:stCondLst>
                                            <p:cond delay="0"/>
                                          </p:stCondLst>
                                        </p:cTn>
                                        <p:tgtEl>
                                          <p:spTgt spid="692">
                                            <p:txEl>
                                              <p:pRg st="1031" end="1125"/>
                                            </p:txEl>
                                          </p:spTgt>
                                        </p:tgtEl>
                                        <p:attrNameLst>
                                          <p:attrName>style.visibility</p:attrName>
                                        </p:attrNameLst>
                                      </p:cBhvr>
                                      <p:to>
                                        <p:strVal val="visible"/>
                                      </p:to>
                                    </p:set>
                                  </p:childTnLst>
                                </p:cTn>
                              </p:par>
                            </p:childTnLst>
                          </p:cTn>
                        </p:par>
                      </p:childTnLst>
                    </p:cTn>
                  </p:par>
                  <p:par>
                    <p:cTn id="123" fill="freeze">
                      <p:stCondLst>
                        <p:cond delay="indefinite"/>
                      </p:stCondLst>
                      <p:childTnLst>
                        <p:par>
                          <p:cTn id="124" fill="freeze">
                            <p:stCondLst>
                              <p:cond delay="0"/>
                            </p:stCondLst>
                            <p:childTnLst>
                              <p:par>
                                <p:cTn id="125" nodeType="clickEffect" fill="hold" presetClass="entr" presetID="1">
                                  <p:stCondLst>
                                    <p:cond delay="0"/>
                                  </p:stCondLst>
                                  <p:childTnLst>
                                    <p:set>
                                      <p:cBhvr>
                                        <p:cTn id="126" dur="1" fill="hold">
                                          <p:stCondLst>
                                            <p:cond delay="0"/>
                                          </p:stCondLst>
                                        </p:cTn>
                                        <p:tgtEl>
                                          <p:spTgt spid="692">
                                            <p:txEl>
                                              <p:pRg st="1125" end="116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36" name="TextShape 1"/>
          <p:cNvSpPr txBox="1"/>
          <p:nvPr/>
        </p:nvSpPr>
        <p:spPr>
          <a:xfrm>
            <a:off x="457200" y="277920"/>
            <a:ext cx="8229600" cy="1139760"/>
          </a:xfrm>
          <a:prstGeom prst="rect">
            <a:avLst/>
          </a:prstGeom>
          <a:noFill/>
          <a:ln>
            <a:noFill/>
          </a:ln>
        </p:spPr>
        <p:txBody>
          <a:bodyPr anchor="ctr" anchorCtr="1"/>
          <a:p>
            <a:pPr algn="ctr"/>
            <a:r>
              <a:rPr b="0" lang="ru-RU" sz="4200" spc="-1" strike="noStrike">
                <a:solidFill>
                  <a:srgbClr val="ff0000"/>
                </a:solidFill>
                <a:uFill>
                  <a:solidFill>
                    <a:srgbClr val="ffffff"/>
                  </a:solidFill>
                </a:uFill>
                <a:latin typeface="Tahoma"/>
              </a:rPr>
              <a:t>Они дошли до Берлина…</a:t>
            </a:r>
            <a:endParaRPr b="0" lang="ru-RU" sz="4200" spc="-1" strike="noStrike">
              <a:solidFill>
                <a:srgbClr val="ffffcc"/>
              </a:solidFill>
              <a:uFill>
                <a:solidFill>
                  <a:srgbClr val="ffffff"/>
                </a:solidFill>
              </a:uFill>
              <a:latin typeface="Tahoma"/>
            </a:endParaRPr>
          </a:p>
        </p:txBody>
      </p:sp>
      <p:sp>
        <p:nvSpPr>
          <p:cNvPr id="737" name="TextShape 2"/>
          <p:cNvSpPr txBox="1"/>
          <p:nvPr/>
        </p:nvSpPr>
        <p:spPr>
          <a:xfrm>
            <a:off x="457200" y="1599840"/>
            <a:ext cx="8229600" cy="4530600"/>
          </a:xfrm>
          <a:prstGeom prst="rect">
            <a:avLst/>
          </a:prstGeom>
          <a:noFill/>
          <a:ln>
            <a:noFill/>
          </a:ln>
        </p:spPr>
        <p:txBody>
          <a:bodyPr/>
          <a:p>
            <a:pPr marL="342720" indent="-342720"/>
            <a:r>
              <a:rPr b="0" lang="ru-RU" sz="3300" spc="-1" strike="noStrike">
                <a:solidFill>
                  <a:srgbClr val="ff0000"/>
                </a:solidFill>
                <a:uFill>
                  <a:solidFill>
                    <a:srgbClr val="ffffff"/>
                  </a:solidFill>
                </a:uFill>
                <a:latin typeface="Tahoma"/>
              </a:rPr>
              <a:t>    </a:t>
            </a:r>
            <a:r>
              <a:rPr b="0" lang="ru-RU" sz="3300" spc="-1" strike="noStrike">
                <a:solidFill>
                  <a:srgbClr val="ff0000"/>
                </a:solidFill>
                <a:uFill>
                  <a:solidFill>
                    <a:srgbClr val="ffffff"/>
                  </a:solidFill>
                </a:uFill>
                <a:latin typeface="Tahoma"/>
              </a:rPr>
              <a:t>А.К Скрылев </a:t>
            </a:r>
            <a:r>
              <a:rPr b="0" lang="ru-RU" sz="3300" spc="-1" strike="noStrike">
                <a:solidFill>
                  <a:srgbClr val="ffcc00"/>
                </a:solidFill>
                <a:uFill>
                  <a:solidFill>
                    <a:srgbClr val="ffffff"/>
                  </a:solidFill>
                </a:uFill>
                <a:latin typeface="Tahoma"/>
              </a:rPr>
              <a:t>- д. Михайловка Ужурского района, один из первых ворвался в Берлин, водрузил Знамя Победы </a:t>
            </a:r>
            <a:r>
              <a:rPr b="0" lang="ru-RU" sz="3300" spc="-1" strike="noStrike">
                <a:solidFill>
                  <a:srgbClr val="ffcc00"/>
                </a:solidFill>
                <a:uFill>
                  <a:solidFill>
                    <a:srgbClr val="ffffff"/>
                  </a:solidFill>
                </a:uFill>
                <a:latin typeface="Arial"/>
              </a:rPr>
              <a:t>над</a:t>
            </a:r>
            <a:r>
              <a:rPr b="0" lang="ru-RU" sz="3300" spc="-1" strike="noStrike">
                <a:solidFill>
                  <a:srgbClr val="ffcc00"/>
                </a:solidFill>
                <a:uFill>
                  <a:solidFill>
                    <a:srgbClr val="ffffff"/>
                  </a:solidFill>
                </a:uFill>
                <a:latin typeface="Tahoma"/>
              </a:rPr>
              <a:t> крупнейшим берлинским вокзалом.</a:t>
            </a:r>
            <a:endParaRPr b="0" lang="ru-RU" sz="3200" spc="-1" strike="noStrike">
              <a:solidFill>
                <a:srgbClr val="ffffff"/>
              </a:solidFill>
              <a:uFill>
                <a:solidFill>
                  <a:srgbClr val="ffffff"/>
                </a:solidFill>
              </a:uFill>
              <a:latin typeface="Tahoma"/>
            </a:endParaRPr>
          </a:p>
        </p:txBody>
      </p:sp>
    </p:spTree>
  </p:cSld>
  <p:transition>
    <p:wipe dir="d"/>
  </p:transition>
  <p:timing>
    <p:tnLst>
      <p:par>
        <p:cTn id="575" dur="indefinite" restart="never" nodeType="tmRoot">
          <p:childTnLst>
            <p:seq>
              <p:cTn id="576" nodeType="mainSeq">
                <p:childTnLst>
                  <p:par>
                    <p:cTn id="577" fill="freeze">
                      <p:stCondLst>
                        <p:cond delay="0"/>
                      </p:stCondLst>
                      <p:childTnLst>
                        <p:par>
                          <p:cTn id="578" fill="freeze">
                            <p:stCondLst>
                              <p:cond delay="0"/>
                            </p:stCondLst>
                            <p:childTnLst>
                              <p:par>
                                <p:cTn id="579" nodeType="afterEffect" fill="hold" presetClass="entr" presetID="1">
                                  <p:stCondLst>
                                    <p:cond delay="0"/>
                                  </p:stCondLst>
                                  <p:childTnLst>
                                    <p:set>
                                      <p:cBhvr>
                                        <p:cTn id="580" dur="1" fill="hold">
                                          <p:stCondLst>
                                            <p:cond delay="0"/>
                                          </p:stCondLst>
                                        </p:cTn>
                                        <p:tgtEl>
                                          <p:spTgt spid="736"/>
                                        </p:tgtEl>
                                        <p:attrNameLst>
                                          <p:attrName>style.visibility</p:attrName>
                                        </p:attrNameLst>
                                      </p:cBhvr>
                                      <p:to>
                                        <p:strVal val="visible"/>
                                      </p:to>
                                    </p:set>
                                  </p:childTnLst>
                                </p:cTn>
                              </p:par>
                            </p:childTnLst>
                          </p:cTn>
                        </p:par>
                      </p:childTnLst>
                    </p:cTn>
                  </p:par>
                  <p:par>
                    <p:cTn id="581" fill="freeze">
                      <p:stCondLst>
                        <p:cond delay="indefinite"/>
                      </p:stCondLst>
                      <p:childTnLst>
                        <p:par>
                          <p:cTn id="582" fill="freeze">
                            <p:stCondLst>
                              <p:cond delay="0"/>
                            </p:stCondLst>
                            <p:childTnLst>
                              <p:par>
                                <p:cTn id="583" nodeType="clickEffect" fill="hold" presetClass="entr" presetID="1">
                                  <p:stCondLst>
                                    <p:cond delay="0"/>
                                  </p:stCondLst>
                                  <p:childTnLst>
                                    <p:set>
                                      <p:cBhvr>
                                        <p:cTn id="584" dur="1" fill="hold">
                                          <p:stCondLst>
                                            <p:cond delay="0"/>
                                          </p:stCondLst>
                                        </p:cTn>
                                        <p:tgtEl>
                                          <p:spTgt spid="737">
                                            <p:txEl>
                                              <p:pRg st="0" end="14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38" name="TextShape 1"/>
          <p:cNvSpPr txBox="1"/>
          <p:nvPr/>
        </p:nvSpPr>
        <p:spPr>
          <a:xfrm>
            <a:off x="457200" y="1599840"/>
            <a:ext cx="8229600" cy="4530600"/>
          </a:xfrm>
          <a:prstGeom prst="rect">
            <a:avLst/>
          </a:prstGeom>
          <a:noFill/>
          <a:ln>
            <a:noFill/>
          </a:ln>
        </p:spPr>
        <p:txBody>
          <a:bodyPr/>
          <a:p>
            <a:pPr marL="342720" indent="-342720">
              <a:buClr>
                <a:srgbClr val="ebf25a"/>
              </a:buClr>
              <a:buSzPct val="80000"/>
              <a:buFont typeface="Wingdings" charset="2"/>
              <a:buChar char=""/>
            </a:pPr>
            <a:r>
              <a:rPr b="0" lang="ru-RU" sz="3200" spc="-1" strike="noStrike">
                <a:solidFill>
                  <a:srgbClr val="ff0000"/>
                </a:solidFill>
                <a:uFill>
                  <a:solidFill>
                    <a:srgbClr val="ffffff"/>
                  </a:solidFill>
                </a:uFill>
                <a:latin typeface="Tahoma"/>
              </a:rPr>
              <a:t>Уткин Николай</a:t>
            </a:r>
            <a:r>
              <a:rPr b="0" lang="ru-RU" sz="3200" spc="-1" strike="noStrike">
                <a:solidFill>
                  <a:srgbClr val="d50800"/>
                </a:solidFill>
                <a:uFill>
                  <a:solidFill>
                    <a:srgbClr val="ffffff"/>
                  </a:solidFill>
                </a:uFill>
                <a:latin typeface="Tahoma"/>
              </a:rPr>
              <a:t> Никифорович </a:t>
            </a:r>
            <a:r>
              <a:rPr b="0" lang="ru-RU" sz="3200" spc="-1" strike="noStrike">
                <a:solidFill>
                  <a:srgbClr val="e5e500"/>
                </a:solidFill>
                <a:uFill>
                  <a:solidFill>
                    <a:srgbClr val="ffffff"/>
                  </a:solidFill>
                </a:uFill>
                <a:latin typeface="Tahoma"/>
              </a:rPr>
              <a:t>– попал на фронт в 1944 году. Участвовал во взятии Рейхстага. </a:t>
            </a:r>
            <a:endParaRPr b="0" lang="ru-RU" sz="3200" spc="-1" strike="noStrike">
              <a:solidFill>
                <a:srgbClr val="ffffff"/>
              </a:solidFill>
              <a:uFill>
                <a:solidFill>
                  <a:srgbClr val="ffffff"/>
                </a:solidFill>
              </a:uFill>
              <a:latin typeface="Tahoma"/>
            </a:endParaRPr>
          </a:p>
          <a:p>
            <a:pPr marL="342720" indent="-342720">
              <a:buClr>
                <a:srgbClr val="ebf25a"/>
              </a:buClr>
              <a:buSzPct val="80000"/>
              <a:buFont typeface="Wingdings" charset="2"/>
              <a:buChar char=""/>
            </a:pPr>
            <a:r>
              <a:rPr b="0" lang="ru-RU" sz="3200" spc="-1" strike="noStrike">
                <a:solidFill>
                  <a:srgbClr val="d50800"/>
                </a:solidFill>
                <a:uFill>
                  <a:solidFill>
                    <a:srgbClr val="ffffff"/>
                  </a:solidFill>
                </a:uFill>
                <a:latin typeface="Tahoma"/>
              </a:rPr>
              <a:t>Кирпиченко Иван Семенович </a:t>
            </a:r>
            <a:r>
              <a:rPr b="0" lang="ru-RU" sz="3200" spc="-1" strike="noStrike">
                <a:solidFill>
                  <a:srgbClr val="e5e500"/>
                </a:solidFill>
                <a:uFill>
                  <a:solidFill>
                    <a:srgbClr val="ffffff"/>
                  </a:solidFill>
                </a:uFill>
                <a:latin typeface="Tahoma"/>
              </a:rPr>
              <a:t>– ушел на фронт в 1943 году, был артиллеристом, участвовал в сражение за Берлин. Победу встретил в городе Нейзальце в Германии, 60 км правее Берлина.</a:t>
            </a:r>
            <a:endParaRPr b="0" lang="ru-RU" sz="3200" spc="-1" strike="noStrike">
              <a:solidFill>
                <a:srgbClr val="ffffff"/>
              </a:solidFill>
              <a:uFill>
                <a:solidFill>
                  <a:srgbClr val="ffffff"/>
                </a:solidFill>
              </a:uFill>
              <a:latin typeface="Tahoma"/>
            </a:endParaRPr>
          </a:p>
        </p:txBody>
      </p:sp>
    </p:spTree>
  </p:cSld>
  <p:transition>
    <p:wipe dir="d"/>
  </p:transition>
  <p:timing>
    <p:tnLst>
      <p:par>
        <p:cTn id="585" dur="indefinite" restart="never" nodeType="tmRoot">
          <p:childTnLst>
            <p:seq>
              <p:cTn id="586" nodeType="mainSeq">
                <p:childTnLst>
                  <p:par>
                    <p:cTn id="587" fill="freeze">
                      <p:stCondLst>
                        <p:cond delay="indefinite"/>
                      </p:stCondLst>
                      <p:childTnLst>
                        <p:par>
                          <p:cTn id="588" fill="freeze">
                            <p:stCondLst>
                              <p:cond delay="0"/>
                            </p:stCondLst>
                            <p:childTnLst>
                              <p:par>
                                <p:cTn id="589" nodeType="clickEffect" fill="hold" presetClass="entr" presetID="1">
                                  <p:stCondLst>
                                    <p:cond delay="0"/>
                                  </p:stCondLst>
                                  <p:childTnLst>
                                    <p:set>
                                      <p:cBhvr>
                                        <p:cTn id="590" dur="1" fill="hold">
                                          <p:stCondLst>
                                            <p:cond delay="0"/>
                                          </p:stCondLst>
                                        </p:cTn>
                                        <p:tgtEl>
                                          <p:spTgt spid="738">
                                            <p:txEl>
                                              <p:pRg st="0" end="89"/>
                                            </p:txEl>
                                          </p:spTgt>
                                        </p:tgtEl>
                                        <p:attrNameLst>
                                          <p:attrName>style.visibility</p:attrName>
                                        </p:attrNameLst>
                                      </p:cBhvr>
                                      <p:to>
                                        <p:strVal val="visible"/>
                                      </p:to>
                                    </p:set>
                                  </p:childTnLst>
                                </p:cTn>
                              </p:par>
                            </p:childTnLst>
                          </p:cTn>
                        </p:par>
                      </p:childTnLst>
                    </p:cTn>
                  </p:par>
                  <p:par>
                    <p:cTn id="591" fill="freeze">
                      <p:stCondLst>
                        <p:cond delay="indefinite"/>
                      </p:stCondLst>
                      <p:childTnLst>
                        <p:par>
                          <p:cTn id="592" fill="freeze">
                            <p:stCondLst>
                              <p:cond delay="0"/>
                            </p:stCondLst>
                            <p:childTnLst>
                              <p:par>
                                <p:cTn id="593" nodeType="clickEffect" fill="hold" presetClass="entr" presetID="1">
                                  <p:stCondLst>
                                    <p:cond delay="0"/>
                                  </p:stCondLst>
                                  <p:childTnLst>
                                    <p:set>
                                      <p:cBhvr>
                                        <p:cTn id="594" dur="1" fill="hold">
                                          <p:stCondLst>
                                            <p:cond delay="0"/>
                                          </p:stCondLst>
                                        </p:cTn>
                                        <p:tgtEl>
                                          <p:spTgt spid="738">
                                            <p:txEl>
                                              <p:pRg st="89" end="26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800000"/>
        </a:solidFill>
      </p:bgPr>
    </p:bg>
    <p:spTree>
      <p:nvGrpSpPr>
        <p:cNvPr id="1" name=""/>
        <p:cNvGrpSpPr/>
        <p:nvPr/>
      </p:nvGrpSpPr>
      <p:grpSpPr>
        <a:xfrm>
          <a:off x="0" y="0"/>
          <a:ext cx="0" cy="0"/>
          <a:chOff x="0" y="0"/>
          <a:chExt cx="0" cy="0"/>
        </a:xfrm>
      </p:grpSpPr>
      <p:sp>
        <p:nvSpPr>
          <p:cNvPr id="739" name="TextShape 1"/>
          <p:cNvSpPr txBox="1"/>
          <p:nvPr/>
        </p:nvSpPr>
        <p:spPr>
          <a:xfrm>
            <a:off x="611280" y="692280"/>
            <a:ext cx="8229600" cy="1139760"/>
          </a:xfrm>
          <a:prstGeom prst="rect">
            <a:avLst/>
          </a:prstGeom>
          <a:noFill/>
          <a:ln>
            <a:noFill/>
          </a:ln>
        </p:spPr>
        <p:txBody>
          <a:bodyPr anchor="ctr" anchorCtr="1"/>
          <a:p>
            <a:pPr algn="ctr"/>
            <a:r>
              <a:rPr b="1" lang="ru-RU" sz="2800" spc="-1" strike="noStrike">
                <a:solidFill>
                  <a:srgbClr val="ff0000"/>
                </a:solidFill>
                <a:uFill>
                  <a:solidFill>
                    <a:srgbClr val="ffffff"/>
                  </a:solidFill>
                </a:uFill>
                <a:latin typeface="Tahoma"/>
              </a:rPr>
              <a:t>«СИБИРЯК ИДЕТ – ФАШИСТАМ КАПУТ» (Откровенные признания противника о воинской доблести сибиряков.)</a:t>
            </a:r>
            <a:r>
              <a:rPr b="1" lang="ru-RU" sz="2800" spc="-1" strike="noStrike">
                <a:solidFill>
                  <a:srgbClr val="ff0000"/>
                </a:solidFill>
                <a:uFill>
                  <a:solidFill>
                    <a:srgbClr val="ffffff"/>
                  </a:solidFill>
                </a:uFill>
                <a:latin typeface="Tahoma"/>
              </a:rPr>
              <a:t>
</a:t>
            </a:r>
            <a:r>
              <a:rPr b="1" lang="ru-RU" sz="2800" spc="-1" strike="noStrike">
                <a:solidFill>
                  <a:srgbClr val="ff0000"/>
                </a:solidFill>
                <a:uFill>
                  <a:solidFill>
                    <a:srgbClr val="ffffff"/>
                  </a:solidFill>
                </a:uFill>
                <a:latin typeface="Tahoma"/>
              </a:rPr>
              <a:t>
</a:t>
            </a:r>
            <a:r>
              <a:rPr b="1" lang="ru-RU" sz="2800" spc="-1" strike="noStrike">
                <a:solidFill>
                  <a:srgbClr val="ff0000"/>
                </a:solidFill>
                <a:uFill>
                  <a:solidFill>
                    <a:srgbClr val="ffffff"/>
                  </a:solidFill>
                </a:uFill>
                <a:latin typeface="Tahoma"/>
              </a:rPr>
              <a:t> </a:t>
            </a:r>
            <a:endParaRPr b="0" lang="ru-RU" sz="4200" spc="-1" strike="noStrike">
              <a:solidFill>
                <a:srgbClr val="ffffcc"/>
              </a:solidFill>
              <a:uFill>
                <a:solidFill>
                  <a:srgbClr val="ffffff"/>
                </a:solidFill>
              </a:uFill>
              <a:latin typeface="Tahoma"/>
            </a:endParaRPr>
          </a:p>
        </p:txBody>
      </p:sp>
      <p:sp>
        <p:nvSpPr>
          <p:cNvPr id="740" name="TextShape 2"/>
          <p:cNvSpPr txBox="1"/>
          <p:nvPr/>
        </p:nvSpPr>
        <p:spPr>
          <a:xfrm>
            <a:off x="395280" y="1844280"/>
            <a:ext cx="8229600" cy="3745080"/>
          </a:xfrm>
          <a:prstGeom prst="rect">
            <a:avLst/>
          </a:prstGeom>
          <a:noFill/>
          <a:ln>
            <a:noFill/>
          </a:ln>
        </p:spPr>
        <p:txBody>
          <a:bodyPr/>
          <a:p>
            <a:pPr marL="342720" indent="-342720">
              <a:lnSpc>
                <a:spcPct val="80000"/>
              </a:lnSpc>
              <a:buClr>
                <a:srgbClr val="ebf25a"/>
              </a:buClr>
              <a:buSzPct val="80000"/>
              <a:buFont typeface="Wingdings" charset="2"/>
              <a:buChar char=""/>
            </a:pPr>
            <a:r>
              <a:rPr b="1" lang="ru-RU" sz="2800" spc="-1" strike="noStrike">
                <a:solidFill>
                  <a:srgbClr val="ffcc00"/>
                </a:solidFill>
                <a:uFill>
                  <a:solidFill>
                    <a:srgbClr val="ffffff"/>
                  </a:solidFill>
                </a:uFill>
                <a:latin typeface="Tahoma"/>
              </a:rPr>
              <a:t>- «… сибиряки сражаются с нечеловеческим презрением к смерти, … они наводят ужас на нас -  немцев…»</a:t>
            </a:r>
            <a:endParaRPr b="0" lang="ru-RU" sz="3200" spc="-1" strike="noStrike">
              <a:solidFill>
                <a:srgbClr val="ffffff"/>
              </a:solidFill>
              <a:uFill>
                <a:solidFill>
                  <a:srgbClr val="ffffff"/>
                </a:solidFill>
              </a:uFill>
              <a:latin typeface="Tahoma"/>
            </a:endParaRPr>
          </a:p>
          <a:p>
            <a:pPr marL="342720" indent="-342720">
              <a:lnSpc>
                <a:spcPct val="80000"/>
              </a:lnSpc>
            </a:pPr>
            <a:r>
              <a:rPr b="1" lang="ru-RU" sz="28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a:p>
            <a:pPr marL="342720" indent="-342720">
              <a:lnSpc>
                <a:spcPct val="80000"/>
              </a:lnSpc>
              <a:buClr>
                <a:srgbClr val="ebf25a"/>
              </a:buClr>
              <a:buSzPct val="80000"/>
              <a:buFont typeface="Wingdings" charset="2"/>
              <a:buChar char=""/>
            </a:pPr>
            <a:r>
              <a:rPr b="1" lang="ru-RU" sz="2800" spc="-1" strike="noStrike">
                <a:solidFill>
                  <a:srgbClr val="ffcc00"/>
                </a:solidFill>
                <a:uFill>
                  <a:solidFill>
                    <a:srgbClr val="ffffff"/>
                  </a:solidFill>
                </a:uFill>
                <a:latin typeface="Tahoma"/>
              </a:rPr>
              <a:t>- « Мы не можем податься ни вперед, ни назад. В снежных блиндажах находится цвет Советской Армии – сибирские стрелки. Мы лежим на открытом поле. Как только поднимешь голову, сейчас же свистит меткая пуля.»</a:t>
            </a:r>
            <a:r>
              <a:rPr b="0" lang="ru-RU" sz="2800" spc="-1" strike="noStrike">
                <a:solidFill>
                  <a:srgbClr val="ffcc00"/>
                </a:solidFill>
                <a:uFill>
                  <a:solidFill>
                    <a:srgbClr val="ffffff"/>
                  </a:solidFill>
                </a:uFill>
                <a:latin typeface="Tahoma"/>
              </a:rPr>
              <a:t> </a:t>
            </a:r>
            <a:endParaRPr b="0" lang="ru-RU" sz="3200" spc="-1" strike="noStrike">
              <a:solidFill>
                <a:srgbClr val="ffffff"/>
              </a:solidFill>
              <a:uFill>
                <a:solidFill>
                  <a:srgbClr val="ffffff"/>
                </a:solidFill>
              </a:uFill>
              <a:latin typeface="Tahoma"/>
            </a:endParaRPr>
          </a:p>
        </p:txBody>
      </p:sp>
    </p:spTree>
  </p:cSld>
  <p:transition>
    <p:wipe dir="d"/>
  </p:transition>
  <p:timing>
    <p:tnLst>
      <p:par>
        <p:cTn id="595" dur="indefinite" restart="never" nodeType="tmRoot">
          <p:childTnLst>
            <p:seq>
              <p:cTn id="596" nodeType="mainSeq">
                <p:childTnLst>
                  <p:par>
                    <p:cTn id="597" fill="freeze">
                      <p:stCondLst>
                        <p:cond delay="0"/>
                      </p:stCondLst>
                      <p:childTnLst>
                        <p:par>
                          <p:cTn id="598" fill="freeze">
                            <p:stCondLst>
                              <p:cond delay="0"/>
                            </p:stCondLst>
                            <p:childTnLst>
                              <p:par>
                                <p:cTn id="599" nodeType="afterEffect" fill="hold" presetClass="entr" presetID="1">
                                  <p:stCondLst>
                                    <p:cond delay="0"/>
                                  </p:stCondLst>
                                  <p:childTnLst>
                                    <p:set>
                                      <p:cBhvr>
                                        <p:cTn id="600" dur="1" fill="hold">
                                          <p:stCondLst>
                                            <p:cond delay="0"/>
                                          </p:stCondLst>
                                        </p:cTn>
                                        <p:tgtEl>
                                          <p:spTgt spid="739"/>
                                        </p:tgtEl>
                                        <p:attrNameLst>
                                          <p:attrName>style.visibility</p:attrName>
                                        </p:attrNameLst>
                                      </p:cBhvr>
                                      <p:to>
                                        <p:strVal val="visible"/>
                                      </p:to>
                                    </p:set>
                                  </p:childTnLst>
                                </p:cTn>
                              </p:par>
                            </p:childTnLst>
                          </p:cTn>
                        </p:par>
                      </p:childTnLst>
                    </p:cTn>
                  </p:par>
                  <p:par>
                    <p:cTn id="601" fill="freeze">
                      <p:stCondLst>
                        <p:cond delay="indefinite"/>
                      </p:stCondLst>
                      <p:childTnLst>
                        <p:par>
                          <p:cTn id="602" fill="freeze">
                            <p:stCondLst>
                              <p:cond delay="0"/>
                            </p:stCondLst>
                            <p:childTnLst>
                              <p:par>
                                <p:cTn id="603" nodeType="clickEffect" fill="hold" presetClass="entr" presetID="1">
                                  <p:stCondLst>
                                    <p:cond delay="0"/>
                                  </p:stCondLst>
                                  <p:childTnLst>
                                    <p:set>
                                      <p:cBhvr>
                                        <p:cTn id="604" dur="1" fill="hold">
                                          <p:stCondLst>
                                            <p:cond delay="0"/>
                                          </p:stCondLst>
                                        </p:cTn>
                                        <p:tgtEl>
                                          <p:spTgt spid="740">
                                            <p:txEl>
                                              <p:pRg st="0" end="100"/>
                                            </p:txEl>
                                          </p:spTgt>
                                        </p:tgtEl>
                                        <p:attrNameLst>
                                          <p:attrName>style.visibility</p:attrName>
                                        </p:attrNameLst>
                                      </p:cBhvr>
                                      <p:to>
                                        <p:strVal val="visible"/>
                                      </p:to>
                                    </p:set>
                                  </p:childTnLst>
                                </p:cTn>
                              </p:par>
                            </p:childTnLst>
                          </p:cTn>
                        </p:par>
                      </p:childTnLst>
                    </p:cTn>
                  </p:par>
                  <p:par>
                    <p:cTn id="605" fill="freeze">
                      <p:stCondLst>
                        <p:cond delay="indefinite"/>
                      </p:stCondLst>
                      <p:childTnLst>
                        <p:par>
                          <p:cTn id="606" fill="freeze">
                            <p:stCondLst>
                              <p:cond delay="0"/>
                            </p:stCondLst>
                            <p:childTnLst>
                              <p:par>
                                <p:cTn id="607" nodeType="clickEffect" fill="hold" presetClass="entr" presetID="1">
                                  <p:stCondLst>
                                    <p:cond delay="0"/>
                                  </p:stCondLst>
                                  <p:childTnLst>
                                    <p:set>
                                      <p:cBhvr>
                                        <p:cTn id="608" dur="1" fill="hold">
                                          <p:stCondLst>
                                            <p:cond delay="0"/>
                                          </p:stCondLst>
                                        </p:cTn>
                                        <p:tgtEl>
                                          <p:spTgt spid="740">
                                            <p:txEl>
                                              <p:pRg st="101" end="30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16059"/>
        </a:solidFill>
      </p:bgPr>
    </p:bg>
    <p:spTree>
      <p:nvGrpSpPr>
        <p:cNvPr id="1" name=""/>
        <p:cNvGrpSpPr/>
        <p:nvPr/>
      </p:nvGrpSpPr>
      <p:grpSpPr>
        <a:xfrm>
          <a:off x="0" y="0"/>
          <a:ext cx="0" cy="0"/>
          <a:chOff x="0" y="0"/>
          <a:chExt cx="0" cy="0"/>
        </a:xfrm>
      </p:grpSpPr>
      <p:sp>
        <p:nvSpPr>
          <p:cNvPr id="741" name="TextShape 1"/>
          <p:cNvSpPr txBox="1"/>
          <p:nvPr/>
        </p:nvSpPr>
        <p:spPr>
          <a:xfrm>
            <a:off x="218880" y="226800"/>
            <a:ext cx="7476840" cy="1143000"/>
          </a:xfrm>
          <a:prstGeom prst="rect">
            <a:avLst/>
          </a:prstGeom>
          <a:noFill/>
          <a:ln>
            <a:noFill/>
          </a:ln>
        </p:spPr>
        <p:txBody>
          <a:bodyPr anchor="ctr"/>
          <a:p>
            <a:pPr algn="ctr"/>
            <a:r>
              <a:rPr b="1" lang="ru-RU" sz="4800" spc="-1" strike="noStrike">
                <a:solidFill>
                  <a:srgbClr val="ff6600"/>
                </a:solidFill>
                <a:uFill>
                  <a:solidFill>
                    <a:srgbClr val="ffffff"/>
                  </a:solidFill>
                </a:uFill>
                <a:latin typeface="Arial"/>
              </a:rPr>
              <a:t>Тыл  -  фронту</a:t>
            </a:r>
            <a:r>
              <a:rPr b="1" lang="ru-RU" sz="3600" spc="-1" strike="noStrike">
                <a:solidFill>
                  <a:srgbClr val="ff6600"/>
                </a:solidFill>
                <a:uFill>
                  <a:solidFill>
                    <a:srgbClr val="ffffff"/>
                  </a:solidFill>
                </a:uFill>
                <a:latin typeface="Arial"/>
              </a:rPr>
              <a:t>.</a:t>
            </a:r>
            <a:r>
              <a:rPr b="1" lang="ru-RU" sz="3600" spc="-1" strike="noStrike">
                <a:solidFill>
                  <a:srgbClr val="339966"/>
                </a:solidFill>
                <a:uFill>
                  <a:solidFill>
                    <a:srgbClr val="ffffff"/>
                  </a:solidFill>
                </a:uFill>
                <a:latin typeface="Arial"/>
              </a:rPr>
              <a:t>
</a:t>
            </a:r>
            <a:r>
              <a:rPr b="1" lang="ru-RU" sz="3600" spc="-1" strike="noStrike">
                <a:solidFill>
                  <a:srgbClr val="339966"/>
                </a:solidFill>
                <a:uFill>
                  <a:solidFill>
                    <a:srgbClr val="ffffff"/>
                  </a:solidFill>
                </a:uFill>
                <a:latin typeface="Arial"/>
              </a:rPr>
              <a:t> </a:t>
            </a:r>
            <a:endParaRPr b="0" lang="ru-RU" sz="4000" spc="-1" strike="noStrike">
              <a:solidFill>
                <a:srgbClr val="f7d47d"/>
              </a:solidFill>
              <a:uFill>
                <a:solidFill>
                  <a:srgbClr val="ffffff"/>
                </a:solidFill>
              </a:uFill>
              <a:latin typeface="Arial"/>
            </a:endParaRPr>
          </a:p>
        </p:txBody>
      </p:sp>
      <p:sp>
        <p:nvSpPr>
          <p:cNvPr id="742" name="TextShape 2"/>
          <p:cNvSpPr txBox="1"/>
          <p:nvPr/>
        </p:nvSpPr>
        <p:spPr>
          <a:xfrm>
            <a:off x="263520" y="1598760"/>
            <a:ext cx="7386480" cy="4497120"/>
          </a:xfrm>
          <a:prstGeom prst="rect">
            <a:avLst/>
          </a:prstGeom>
          <a:noFill/>
          <a:ln>
            <a:noFill/>
          </a:ln>
        </p:spPr>
        <p:txBody>
          <a:bodyPr/>
          <a:p>
            <a:pPr marL="342720" indent="-342720">
              <a:lnSpc>
                <a:spcPct val="80000"/>
              </a:lnSpc>
              <a:buClr>
                <a:srgbClr val="ffcc00"/>
              </a:buClr>
              <a:buFont typeface="Wingdings" charset="2"/>
              <a:buChar char=""/>
            </a:pPr>
            <a:r>
              <a:rPr b="1" lang="ru-RU" sz="2400" spc="-1" strike="noStrike">
                <a:solidFill>
                  <a:srgbClr val="ffcc00"/>
                </a:solidFill>
                <a:uFill>
                  <a:solidFill>
                    <a:srgbClr val="ffffff"/>
                  </a:solidFill>
                </a:uFill>
                <a:latin typeface="Arial"/>
              </a:rPr>
              <a:t>- собирали теплые вещи;</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1" lang="ru-RU" sz="2400" spc="-1" strike="noStrike">
                <a:solidFill>
                  <a:srgbClr val="ffcc00"/>
                </a:solidFill>
                <a:uFill>
                  <a:solidFill>
                    <a:srgbClr val="ffffff"/>
                  </a:solidFill>
                </a:uFill>
                <a:latin typeface="Arial"/>
              </a:rPr>
              <a:t>- отчисляли деньги в Фонд Обороны;</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1" lang="ru-RU" sz="2400" spc="-1" strike="noStrike">
                <a:solidFill>
                  <a:srgbClr val="ffcc00"/>
                </a:solidFill>
                <a:uFill>
                  <a:solidFill>
                    <a:srgbClr val="ffffff"/>
                  </a:solidFill>
                </a:uFill>
                <a:latin typeface="Arial"/>
              </a:rPr>
              <a:t>- собирали средства на строительство боевой техники и вооружения. </a:t>
            </a:r>
            <a:endParaRPr b="0" lang="ru-RU" sz="3200" spc="-1" strike="noStrike">
              <a:solidFill>
                <a:srgbClr val="2f1311"/>
              </a:solidFill>
              <a:uFill>
                <a:solidFill>
                  <a:srgbClr val="ffffff"/>
                </a:solidFill>
              </a:uFill>
              <a:latin typeface="Arial"/>
            </a:endParaRPr>
          </a:p>
          <a:p>
            <a:pPr marL="342720" indent="-342720">
              <a:lnSpc>
                <a:spcPct val="80000"/>
              </a:lnSpc>
            </a:pPr>
            <a:r>
              <a:rPr b="1" lang="ru-RU" sz="2400" spc="-1" strike="noStrike">
                <a:solidFill>
                  <a:srgbClr val="ffcc00"/>
                </a:solidFill>
                <a:uFill>
                  <a:solidFill>
                    <a:srgbClr val="ffffff"/>
                  </a:solidFill>
                </a:uFill>
                <a:latin typeface="Arial"/>
              </a:rPr>
              <a:t>Всего собрано – 70 млн. рублей  на строительство танковых колонн «Красноярский комсомолец» и «Красноярский рабочий».</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1" lang="ru-RU" sz="2400" spc="-1" strike="noStrike">
                <a:solidFill>
                  <a:srgbClr val="ffcc00"/>
                </a:solidFill>
                <a:uFill>
                  <a:solidFill>
                    <a:srgbClr val="ffffff"/>
                  </a:solidFill>
                </a:uFill>
                <a:latin typeface="Arial"/>
              </a:rPr>
              <a:t>- Красноярец М. Губин воевал на танке, приобретенном на свои личные сбережения.</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1" lang="ru-RU" sz="2400" spc="-1" strike="noStrike">
                <a:solidFill>
                  <a:srgbClr val="ffcc00"/>
                </a:solidFill>
                <a:uFill>
                  <a:solidFill>
                    <a:srgbClr val="ffffff"/>
                  </a:solidFill>
                </a:uFill>
                <a:latin typeface="Arial"/>
              </a:rPr>
              <a:t>- К. Шумкова стала хозяйкой самолета, на котором воевал летчик Соболев.</a:t>
            </a:r>
            <a:endParaRPr b="0" lang="ru-RU" sz="3200" spc="-1" strike="noStrike">
              <a:solidFill>
                <a:srgbClr val="2f1311"/>
              </a:solidFill>
              <a:uFill>
                <a:solidFill>
                  <a:srgbClr val="ffffff"/>
                </a:solidFill>
              </a:uFill>
              <a:latin typeface="Arial"/>
            </a:endParaRPr>
          </a:p>
        </p:txBody>
      </p:sp>
    </p:spTree>
  </p:cSld>
  <p:transition>
    <p:wipe dir="d"/>
  </p:transition>
  <p:timing>
    <p:tnLst>
      <p:par>
        <p:cTn id="609" dur="indefinite" restart="never" nodeType="tmRoot">
          <p:childTnLst>
            <p:seq>
              <p:cTn id="610" nodeType="mainSeq">
                <p:childTnLst>
                  <p:par>
                    <p:cTn id="611" fill="freeze">
                      <p:stCondLst>
                        <p:cond delay="0"/>
                      </p:stCondLst>
                      <p:childTnLst>
                        <p:par>
                          <p:cTn id="612" fill="freeze">
                            <p:stCondLst>
                              <p:cond delay="0"/>
                            </p:stCondLst>
                            <p:childTnLst>
                              <p:par>
                                <p:cTn id="613" nodeType="afterEffect" fill="hold" presetClass="entr" presetID="1">
                                  <p:stCondLst>
                                    <p:cond delay="0"/>
                                  </p:stCondLst>
                                  <p:childTnLst>
                                    <p:set>
                                      <p:cBhvr>
                                        <p:cTn id="614" dur="1" fill="hold">
                                          <p:stCondLst>
                                            <p:cond delay="0"/>
                                          </p:stCondLst>
                                        </p:cTn>
                                        <p:tgtEl>
                                          <p:spTgt spid="741"/>
                                        </p:tgtEl>
                                        <p:attrNameLst>
                                          <p:attrName>style.visibility</p:attrName>
                                        </p:attrNameLst>
                                      </p:cBhvr>
                                      <p:to>
                                        <p:strVal val="visible"/>
                                      </p:to>
                                    </p:set>
                                  </p:childTnLst>
                                </p:cTn>
                              </p:par>
                            </p:childTnLst>
                          </p:cTn>
                        </p:par>
                      </p:childTnLst>
                    </p:cTn>
                  </p:par>
                  <p:par>
                    <p:cTn id="615" fill="freeze">
                      <p:stCondLst>
                        <p:cond delay="indefinite"/>
                      </p:stCondLst>
                      <p:childTnLst>
                        <p:par>
                          <p:cTn id="616" fill="freeze">
                            <p:stCondLst>
                              <p:cond delay="0"/>
                            </p:stCondLst>
                            <p:childTnLst>
                              <p:par>
                                <p:cTn id="617" nodeType="clickEffect" fill="hold" presetClass="entr" presetID="1">
                                  <p:stCondLst>
                                    <p:cond delay="0"/>
                                  </p:stCondLst>
                                  <p:childTnLst>
                                    <p:set>
                                      <p:cBhvr>
                                        <p:cTn id="618" dur="1" fill="hold">
                                          <p:stCondLst>
                                            <p:cond delay="0"/>
                                          </p:stCondLst>
                                        </p:cTn>
                                        <p:tgtEl>
                                          <p:spTgt spid="742">
                                            <p:txEl>
                                              <p:pRg st="0" end="24"/>
                                            </p:txEl>
                                          </p:spTgt>
                                        </p:tgtEl>
                                        <p:attrNameLst>
                                          <p:attrName>style.visibility</p:attrName>
                                        </p:attrNameLst>
                                      </p:cBhvr>
                                      <p:to>
                                        <p:strVal val="visible"/>
                                      </p:to>
                                    </p:set>
                                  </p:childTnLst>
                                </p:cTn>
                              </p:par>
                            </p:childTnLst>
                          </p:cTn>
                        </p:par>
                      </p:childTnLst>
                    </p:cTn>
                  </p:par>
                  <p:par>
                    <p:cTn id="619" fill="freeze">
                      <p:stCondLst>
                        <p:cond delay="indefinite"/>
                      </p:stCondLst>
                      <p:childTnLst>
                        <p:par>
                          <p:cTn id="620" fill="freeze">
                            <p:stCondLst>
                              <p:cond delay="0"/>
                            </p:stCondLst>
                            <p:childTnLst>
                              <p:par>
                                <p:cTn id="621" nodeType="clickEffect" fill="hold" presetClass="entr" presetID="1">
                                  <p:stCondLst>
                                    <p:cond delay="0"/>
                                  </p:stCondLst>
                                  <p:childTnLst>
                                    <p:set>
                                      <p:cBhvr>
                                        <p:cTn id="622" dur="1" fill="hold">
                                          <p:stCondLst>
                                            <p:cond delay="0"/>
                                          </p:stCondLst>
                                        </p:cTn>
                                        <p:tgtEl>
                                          <p:spTgt spid="742">
                                            <p:txEl>
                                              <p:pRg st="24" end="59"/>
                                            </p:txEl>
                                          </p:spTgt>
                                        </p:tgtEl>
                                        <p:attrNameLst>
                                          <p:attrName>style.visibility</p:attrName>
                                        </p:attrNameLst>
                                      </p:cBhvr>
                                      <p:to>
                                        <p:strVal val="visible"/>
                                      </p:to>
                                    </p:set>
                                  </p:childTnLst>
                                </p:cTn>
                              </p:par>
                            </p:childTnLst>
                          </p:cTn>
                        </p:par>
                      </p:childTnLst>
                    </p:cTn>
                  </p:par>
                  <p:par>
                    <p:cTn id="623" fill="freeze">
                      <p:stCondLst>
                        <p:cond delay="indefinite"/>
                      </p:stCondLst>
                      <p:childTnLst>
                        <p:par>
                          <p:cTn id="624" fill="freeze">
                            <p:stCondLst>
                              <p:cond delay="0"/>
                            </p:stCondLst>
                            <p:childTnLst>
                              <p:par>
                                <p:cTn id="625" nodeType="clickEffect" fill="hold" presetClass="entr" presetID="1">
                                  <p:stCondLst>
                                    <p:cond delay="0"/>
                                  </p:stCondLst>
                                  <p:childTnLst>
                                    <p:set>
                                      <p:cBhvr>
                                        <p:cTn id="626" dur="1" fill="hold">
                                          <p:stCondLst>
                                            <p:cond delay="0"/>
                                          </p:stCondLst>
                                        </p:cTn>
                                        <p:tgtEl>
                                          <p:spTgt spid="742">
                                            <p:txEl>
                                              <p:pRg st="59" end="126"/>
                                            </p:txEl>
                                          </p:spTgt>
                                        </p:tgtEl>
                                        <p:attrNameLst>
                                          <p:attrName>style.visibility</p:attrName>
                                        </p:attrNameLst>
                                      </p:cBhvr>
                                      <p:to>
                                        <p:strVal val="visible"/>
                                      </p:to>
                                    </p:set>
                                  </p:childTnLst>
                                </p:cTn>
                              </p:par>
                            </p:childTnLst>
                          </p:cTn>
                        </p:par>
                      </p:childTnLst>
                    </p:cTn>
                  </p:par>
                  <p:par>
                    <p:cTn id="627" fill="freeze">
                      <p:stCondLst>
                        <p:cond delay="indefinite"/>
                      </p:stCondLst>
                      <p:childTnLst>
                        <p:par>
                          <p:cTn id="628" fill="freeze">
                            <p:stCondLst>
                              <p:cond delay="0"/>
                            </p:stCondLst>
                            <p:childTnLst>
                              <p:par>
                                <p:cTn id="629" nodeType="clickEffect" fill="hold" presetClass="entr" presetID="1">
                                  <p:stCondLst>
                                    <p:cond delay="0"/>
                                  </p:stCondLst>
                                  <p:childTnLst>
                                    <p:set>
                                      <p:cBhvr>
                                        <p:cTn id="630" dur="1" fill="hold">
                                          <p:stCondLst>
                                            <p:cond delay="0"/>
                                          </p:stCondLst>
                                        </p:cTn>
                                        <p:tgtEl>
                                          <p:spTgt spid="742">
                                            <p:txEl>
                                              <p:pRg st="126" end="243"/>
                                            </p:txEl>
                                          </p:spTgt>
                                        </p:tgtEl>
                                        <p:attrNameLst>
                                          <p:attrName>style.visibility</p:attrName>
                                        </p:attrNameLst>
                                      </p:cBhvr>
                                      <p:to>
                                        <p:strVal val="visible"/>
                                      </p:to>
                                    </p:set>
                                  </p:childTnLst>
                                </p:cTn>
                              </p:par>
                            </p:childTnLst>
                          </p:cTn>
                        </p:par>
                      </p:childTnLst>
                    </p:cTn>
                  </p:par>
                  <p:par>
                    <p:cTn id="631" fill="freeze">
                      <p:stCondLst>
                        <p:cond delay="indefinite"/>
                      </p:stCondLst>
                      <p:childTnLst>
                        <p:par>
                          <p:cTn id="632" fill="freeze">
                            <p:stCondLst>
                              <p:cond delay="0"/>
                            </p:stCondLst>
                            <p:childTnLst>
                              <p:par>
                                <p:cTn id="633" nodeType="clickEffect" fill="hold" presetClass="entr" presetID="1">
                                  <p:stCondLst>
                                    <p:cond delay="0"/>
                                  </p:stCondLst>
                                  <p:childTnLst>
                                    <p:set>
                                      <p:cBhvr>
                                        <p:cTn id="634" dur="1" fill="hold">
                                          <p:stCondLst>
                                            <p:cond delay="0"/>
                                          </p:stCondLst>
                                        </p:cTn>
                                        <p:tgtEl>
                                          <p:spTgt spid="742">
                                            <p:txEl>
                                              <p:pRg st="243" end="323"/>
                                            </p:txEl>
                                          </p:spTgt>
                                        </p:tgtEl>
                                        <p:attrNameLst>
                                          <p:attrName>style.visibility</p:attrName>
                                        </p:attrNameLst>
                                      </p:cBhvr>
                                      <p:to>
                                        <p:strVal val="visible"/>
                                      </p:to>
                                    </p:set>
                                  </p:childTnLst>
                                </p:cTn>
                              </p:par>
                            </p:childTnLst>
                          </p:cTn>
                        </p:par>
                      </p:childTnLst>
                    </p:cTn>
                  </p:par>
                  <p:par>
                    <p:cTn id="635" fill="freeze">
                      <p:stCondLst>
                        <p:cond delay="indefinite"/>
                      </p:stCondLst>
                      <p:childTnLst>
                        <p:par>
                          <p:cTn id="636" fill="freeze">
                            <p:stCondLst>
                              <p:cond delay="0"/>
                            </p:stCondLst>
                            <p:childTnLst>
                              <p:par>
                                <p:cTn id="637" nodeType="clickEffect" fill="hold" presetClass="entr" presetID="1">
                                  <p:stCondLst>
                                    <p:cond delay="0"/>
                                  </p:stCondLst>
                                  <p:childTnLst>
                                    <p:set>
                                      <p:cBhvr>
                                        <p:cTn id="638" dur="1" fill="hold">
                                          <p:stCondLst>
                                            <p:cond delay="0"/>
                                          </p:stCondLst>
                                        </p:cTn>
                                        <p:tgtEl>
                                          <p:spTgt spid="742">
                                            <p:txEl>
                                              <p:pRg st="323" end="39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16059"/>
        </a:solidFill>
      </p:bgPr>
    </p:bg>
    <p:spTree>
      <p:nvGrpSpPr>
        <p:cNvPr id="1" name=""/>
        <p:cNvGrpSpPr/>
        <p:nvPr/>
      </p:nvGrpSpPr>
      <p:grpSpPr>
        <a:xfrm>
          <a:off x="0" y="0"/>
          <a:ext cx="0" cy="0"/>
          <a:chOff x="0" y="0"/>
          <a:chExt cx="0" cy="0"/>
        </a:xfrm>
      </p:grpSpPr>
      <p:sp>
        <p:nvSpPr>
          <p:cNvPr id="743" name="TextShape 1"/>
          <p:cNvSpPr txBox="1"/>
          <p:nvPr/>
        </p:nvSpPr>
        <p:spPr>
          <a:xfrm>
            <a:off x="323640" y="259920"/>
            <a:ext cx="7476840" cy="1143000"/>
          </a:xfrm>
          <a:prstGeom prst="rect">
            <a:avLst/>
          </a:prstGeom>
          <a:noFill/>
          <a:ln>
            <a:noFill/>
          </a:ln>
        </p:spPr>
        <p:txBody>
          <a:bodyPr anchor="ctr"/>
          <a:p>
            <a:pPr algn="ctr"/>
            <a:r>
              <a:rPr b="0" lang="ru-RU" sz="3600" spc="-1" strike="noStrike">
                <a:solidFill>
                  <a:srgbClr val="ff6600"/>
                </a:solidFill>
                <a:uFill>
                  <a:solidFill>
                    <a:srgbClr val="ffffff"/>
                  </a:solidFill>
                </a:uFill>
                <a:latin typeface="Arial"/>
              </a:rPr>
              <a:t>«Все для фронта! Все для победы!»</a:t>
            </a:r>
            <a:endParaRPr b="0" lang="ru-RU" sz="4000" spc="-1" strike="noStrike">
              <a:solidFill>
                <a:srgbClr val="f7d47d"/>
              </a:solidFill>
              <a:uFill>
                <a:solidFill>
                  <a:srgbClr val="ffffff"/>
                </a:solidFill>
              </a:uFill>
              <a:latin typeface="Arial"/>
            </a:endParaRPr>
          </a:p>
        </p:txBody>
      </p:sp>
      <p:sp>
        <p:nvSpPr>
          <p:cNvPr id="744" name="TextShape 2"/>
          <p:cNvSpPr txBox="1"/>
          <p:nvPr/>
        </p:nvSpPr>
        <p:spPr>
          <a:xfrm>
            <a:off x="263520" y="1598760"/>
            <a:ext cx="7386480" cy="4497120"/>
          </a:xfrm>
          <a:prstGeom prst="rect">
            <a:avLst/>
          </a:prstGeom>
          <a:noFill/>
          <a:ln>
            <a:noFill/>
          </a:ln>
        </p:spPr>
        <p:txBody>
          <a:bodyPr/>
          <a:p>
            <a:pPr marL="342720" indent="-342720"/>
            <a:r>
              <a:rPr b="0" lang="ru-RU" sz="2800" spc="-1" strike="noStrike">
                <a:solidFill>
                  <a:srgbClr val="ffcc00"/>
                </a:solidFill>
                <a:uFill>
                  <a:solidFill>
                    <a:srgbClr val="ffffff"/>
                  </a:solidFill>
                </a:uFill>
                <a:latin typeface="Arial"/>
              </a:rPr>
              <a:t>  </a:t>
            </a:r>
            <a:r>
              <a:rPr b="0" lang="ru-RU" sz="2800" spc="-1" strike="noStrike">
                <a:solidFill>
                  <a:srgbClr val="ffcc00"/>
                </a:solidFill>
                <a:uFill>
                  <a:solidFill>
                    <a:srgbClr val="ffffff"/>
                  </a:solidFill>
                </a:uFill>
                <a:latin typeface="Arial"/>
              </a:rPr>
              <a:t>Сибирь явилась вторым после Урала арсеналом войны. Здесь производилось самое разнообразное оружие:</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2800" spc="-1" strike="noStrike">
                <a:solidFill>
                  <a:srgbClr val="ffcc00"/>
                </a:solidFill>
                <a:uFill>
                  <a:solidFill>
                    <a:srgbClr val="ffffff"/>
                  </a:solidFill>
                </a:uFill>
                <a:latin typeface="Arial"/>
              </a:rPr>
              <a:t>- танки;</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2800" spc="-1" strike="noStrike">
                <a:solidFill>
                  <a:srgbClr val="ffcc00"/>
                </a:solidFill>
                <a:uFill>
                  <a:solidFill>
                    <a:srgbClr val="ffffff"/>
                  </a:solidFill>
                </a:uFill>
                <a:latin typeface="Arial"/>
              </a:rPr>
              <a:t>- самолеты;</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2800" spc="-1" strike="noStrike">
                <a:solidFill>
                  <a:srgbClr val="ffcc00"/>
                </a:solidFill>
                <a:uFill>
                  <a:solidFill>
                    <a:srgbClr val="ffffff"/>
                  </a:solidFill>
                </a:uFill>
                <a:latin typeface="Arial"/>
              </a:rPr>
              <a:t>- пушки;</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2800" spc="-1" strike="noStrike">
                <a:solidFill>
                  <a:srgbClr val="ffcc00"/>
                </a:solidFill>
                <a:uFill>
                  <a:solidFill>
                    <a:srgbClr val="ffffff"/>
                  </a:solidFill>
                </a:uFill>
                <a:latin typeface="Arial"/>
              </a:rPr>
              <a:t>- боеприпасы;</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2800" spc="-1" strike="noStrike">
                <a:solidFill>
                  <a:srgbClr val="ffcc00"/>
                </a:solidFill>
                <a:uFill>
                  <a:solidFill>
                    <a:srgbClr val="ffffff"/>
                  </a:solidFill>
                </a:uFill>
                <a:latin typeface="Arial"/>
              </a:rPr>
              <a:t>- снаряжение;</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2800" spc="-1" strike="noStrike">
                <a:solidFill>
                  <a:srgbClr val="ffcc00"/>
                </a:solidFill>
                <a:uFill>
                  <a:solidFill>
                    <a:srgbClr val="ffffff"/>
                  </a:solidFill>
                </a:uFill>
                <a:latin typeface="Arial"/>
              </a:rPr>
              <a:t>- обмундирование.</a:t>
            </a:r>
            <a:endParaRPr b="0" lang="ru-RU" sz="3200" spc="-1" strike="noStrike">
              <a:solidFill>
                <a:srgbClr val="2f1311"/>
              </a:solidFill>
              <a:uFill>
                <a:solidFill>
                  <a:srgbClr val="ffffff"/>
                </a:solidFill>
              </a:uFill>
              <a:latin typeface="Arial"/>
            </a:endParaRPr>
          </a:p>
          <a:p>
            <a:pPr marL="342720" indent="-342720">
              <a:buBlip>
                <a:blip r:embed="rId1"/>
              </a:buBlip>
            </a:pPr>
            <a:r>
              <a:rPr b="0" lang="ru-RU" sz="2800" spc="-1" strike="noStrike">
                <a:solidFill>
                  <a:srgbClr val="ffcc00"/>
                </a:solidFill>
                <a:uFill>
                  <a:solidFill>
                    <a:srgbClr val="ffffff"/>
                  </a:solidFill>
                </a:uFill>
                <a:latin typeface="Arial"/>
              </a:rPr>
              <a:t> </a:t>
            </a:r>
            <a:endParaRPr b="0" lang="ru-RU" sz="3200" spc="-1" strike="noStrike">
              <a:solidFill>
                <a:srgbClr val="2f1311"/>
              </a:solidFill>
              <a:uFill>
                <a:solidFill>
                  <a:srgbClr val="ffffff"/>
                </a:solidFill>
              </a:uFill>
              <a:latin typeface="Arial"/>
            </a:endParaRPr>
          </a:p>
        </p:txBody>
      </p:sp>
    </p:spTree>
  </p:cSld>
  <p:transition>
    <p:wipe dir="d"/>
  </p:transition>
  <p:timing>
    <p:tnLst>
      <p:par>
        <p:cTn id="639" dur="indefinite" restart="never" nodeType="tmRoot">
          <p:childTnLst>
            <p:seq>
              <p:cTn id="640" nodeType="mainSeq">
                <p:childTnLst>
                  <p:par>
                    <p:cTn id="641" fill="freeze">
                      <p:stCondLst>
                        <p:cond delay="0"/>
                      </p:stCondLst>
                      <p:childTnLst>
                        <p:par>
                          <p:cTn id="642" fill="freeze">
                            <p:stCondLst>
                              <p:cond delay="0"/>
                            </p:stCondLst>
                            <p:childTnLst>
                              <p:par>
                                <p:cTn id="643" nodeType="afterEffect" fill="hold" presetClass="entr" presetID="1">
                                  <p:stCondLst>
                                    <p:cond delay="0"/>
                                  </p:stCondLst>
                                  <p:childTnLst>
                                    <p:set>
                                      <p:cBhvr>
                                        <p:cTn id="644" dur="1" fill="hold">
                                          <p:stCondLst>
                                            <p:cond delay="0"/>
                                          </p:stCondLst>
                                        </p:cTn>
                                        <p:tgtEl>
                                          <p:spTgt spid="743"/>
                                        </p:tgtEl>
                                        <p:attrNameLst>
                                          <p:attrName>style.visibility</p:attrName>
                                        </p:attrNameLst>
                                      </p:cBhvr>
                                      <p:to>
                                        <p:strVal val="visible"/>
                                      </p:to>
                                    </p:set>
                                  </p:childTnLst>
                                </p:cTn>
                              </p:par>
                            </p:childTnLst>
                          </p:cTn>
                        </p:par>
                      </p:childTnLst>
                    </p:cTn>
                  </p:par>
                  <p:par>
                    <p:cTn id="645" fill="freeze">
                      <p:stCondLst>
                        <p:cond delay="indefinite"/>
                      </p:stCondLst>
                      <p:childTnLst>
                        <p:par>
                          <p:cTn id="646" fill="freeze">
                            <p:stCondLst>
                              <p:cond delay="0"/>
                            </p:stCondLst>
                            <p:childTnLst>
                              <p:par>
                                <p:cTn id="647" nodeType="clickEffect" fill="hold" presetClass="entr" presetID="1">
                                  <p:stCondLst>
                                    <p:cond delay="0"/>
                                  </p:stCondLst>
                                  <p:childTnLst>
                                    <p:set>
                                      <p:cBhvr>
                                        <p:cTn id="648" dur="1" fill="hold">
                                          <p:stCondLst>
                                            <p:cond delay="0"/>
                                          </p:stCondLst>
                                        </p:cTn>
                                        <p:tgtEl>
                                          <p:spTgt spid="744">
                                            <p:txEl>
                                              <p:pRg st="0" end="101"/>
                                            </p:txEl>
                                          </p:spTgt>
                                        </p:tgtEl>
                                        <p:attrNameLst>
                                          <p:attrName>style.visibility</p:attrName>
                                        </p:attrNameLst>
                                      </p:cBhvr>
                                      <p:to>
                                        <p:strVal val="visible"/>
                                      </p:to>
                                    </p:set>
                                  </p:childTnLst>
                                </p:cTn>
                              </p:par>
                            </p:childTnLst>
                          </p:cTn>
                        </p:par>
                      </p:childTnLst>
                    </p:cTn>
                  </p:par>
                  <p:par>
                    <p:cTn id="649" fill="freeze">
                      <p:stCondLst>
                        <p:cond delay="indefinite"/>
                      </p:stCondLst>
                      <p:childTnLst>
                        <p:par>
                          <p:cTn id="650" fill="freeze">
                            <p:stCondLst>
                              <p:cond delay="0"/>
                            </p:stCondLst>
                            <p:childTnLst>
                              <p:par>
                                <p:cTn id="651" nodeType="clickEffect" fill="hold" presetClass="entr" presetID="1">
                                  <p:stCondLst>
                                    <p:cond delay="0"/>
                                  </p:stCondLst>
                                  <p:childTnLst>
                                    <p:set>
                                      <p:cBhvr>
                                        <p:cTn id="652" dur="1" fill="hold">
                                          <p:stCondLst>
                                            <p:cond delay="0"/>
                                          </p:stCondLst>
                                        </p:cTn>
                                        <p:tgtEl>
                                          <p:spTgt spid="744">
                                            <p:txEl>
                                              <p:pRg st="101" end="110"/>
                                            </p:txEl>
                                          </p:spTgt>
                                        </p:tgtEl>
                                        <p:attrNameLst>
                                          <p:attrName>style.visibility</p:attrName>
                                        </p:attrNameLst>
                                      </p:cBhvr>
                                      <p:to>
                                        <p:strVal val="visible"/>
                                      </p:to>
                                    </p:set>
                                  </p:childTnLst>
                                </p:cTn>
                              </p:par>
                            </p:childTnLst>
                          </p:cTn>
                        </p:par>
                      </p:childTnLst>
                    </p:cTn>
                  </p:par>
                  <p:par>
                    <p:cTn id="653" fill="freeze">
                      <p:stCondLst>
                        <p:cond delay="indefinite"/>
                      </p:stCondLst>
                      <p:childTnLst>
                        <p:par>
                          <p:cTn id="654" fill="freeze">
                            <p:stCondLst>
                              <p:cond delay="0"/>
                            </p:stCondLst>
                            <p:childTnLst>
                              <p:par>
                                <p:cTn id="655" nodeType="clickEffect" fill="hold" presetClass="entr" presetID="1">
                                  <p:stCondLst>
                                    <p:cond delay="0"/>
                                  </p:stCondLst>
                                  <p:childTnLst>
                                    <p:set>
                                      <p:cBhvr>
                                        <p:cTn id="656" dur="1" fill="hold">
                                          <p:stCondLst>
                                            <p:cond delay="0"/>
                                          </p:stCondLst>
                                        </p:cTn>
                                        <p:tgtEl>
                                          <p:spTgt spid="744">
                                            <p:txEl>
                                              <p:pRg st="110" end="122"/>
                                            </p:txEl>
                                          </p:spTgt>
                                        </p:tgtEl>
                                        <p:attrNameLst>
                                          <p:attrName>style.visibility</p:attrName>
                                        </p:attrNameLst>
                                      </p:cBhvr>
                                      <p:to>
                                        <p:strVal val="visible"/>
                                      </p:to>
                                    </p:set>
                                  </p:childTnLst>
                                </p:cTn>
                              </p:par>
                            </p:childTnLst>
                          </p:cTn>
                        </p:par>
                      </p:childTnLst>
                    </p:cTn>
                  </p:par>
                  <p:par>
                    <p:cTn id="657" fill="freeze">
                      <p:stCondLst>
                        <p:cond delay="indefinite"/>
                      </p:stCondLst>
                      <p:childTnLst>
                        <p:par>
                          <p:cTn id="658" fill="freeze">
                            <p:stCondLst>
                              <p:cond delay="0"/>
                            </p:stCondLst>
                            <p:childTnLst>
                              <p:par>
                                <p:cTn id="659" nodeType="clickEffect" fill="hold" presetClass="entr" presetID="1">
                                  <p:stCondLst>
                                    <p:cond delay="0"/>
                                  </p:stCondLst>
                                  <p:childTnLst>
                                    <p:set>
                                      <p:cBhvr>
                                        <p:cTn id="660" dur="1" fill="hold">
                                          <p:stCondLst>
                                            <p:cond delay="0"/>
                                          </p:stCondLst>
                                        </p:cTn>
                                        <p:tgtEl>
                                          <p:spTgt spid="744">
                                            <p:txEl>
                                              <p:pRg st="122" end="131"/>
                                            </p:txEl>
                                          </p:spTgt>
                                        </p:tgtEl>
                                        <p:attrNameLst>
                                          <p:attrName>style.visibility</p:attrName>
                                        </p:attrNameLst>
                                      </p:cBhvr>
                                      <p:to>
                                        <p:strVal val="visible"/>
                                      </p:to>
                                    </p:set>
                                  </p:childTnLst>
                                </p:cTn>
                              </p:par>
                            </p:childTnLst>
                          </p:cTn>
                        </p:par>
                      </p:childTnLst>
                    </p:cTn>
                  </p:par>
                  <p:par>
                    <p:cTn id="661" fill="freeze">
                      <p:stCondLst>
                        <p:cond delay="indefinite"/>
                      </p:stCondLst>
                      <p:childTnLst>
                        <p:par>
                          <p:cTn id="662" fill="freeze">
                            <p:stCondLst>
                              <p:cond delay="0"/>
                            </p:stCondLst>
                            <p:childTnLst>
                              <p:par>
                                <p:cTn id="663" nodeType="clickEffect" fill="hold" presetClass="entr" presetID="1">
                                  <p:stCondLst>
                                    <p:cond delay="0"/>
                                  </p:stCondLst>
                                  <p:childTnLst>
                                    <p:set>
                                      <p:cBhvr>
                                        <p:cTn id="664" dur="1" fill="hold">
                                          <p:stCondLst>
                                            <p:cond delay="0"/>
                                          </p:stCondLst>
                                        </p:cTn>
                                        <p:tgtEl>
                                          <p:spTgt spid="744">
                                            <p:txEl>
                                              <p:pRg st="131" end="145"/>
                                            </p:txEl>
                                          </p:spTgt>
                                        </p:tgtEl>
                                        <p:attrNameLst>
                                          <p:attrName>style.visibility</p:attrName>
                                        </p:attrNameLst>
                                      </p:cBhvr>
                                      <p:to>
                                        <p:strVal val="visible"/>
                                      </p:to>
                                    </p:set>
                                  </p:childTnLst>
                                </p:cTn>
                              </p:par>
                            </p:childTnLst>
                          </p:cTn>
                        </p:par>
                      </p:childTnLst>
                    </p:cTn>
                  </p:par>
                  <p:par>
                    <p:cTn id="665" fill="freeze">
                      <p:stCondLst>
                        <p:cond delay="indefinite"/>
                      </p:stCondLst>
                      <p:childTnLst>
                        <p:par>
                          <p:cTn id="666" fill="freeze">
                            <p:stCondLst>
                              <p:cond delay="0"/>
                            </p:stCondLst>
                            <p:childTnLst>
                              <p:par>
                                <p:cTn id="667" nodeType="clickEffect" fill="hold" presetClass="entr" presetID="1">
                                  <p:stCondLst>
                                    <p:cond delay="0"/>
                                  </p:stCondLst>
                                  <p:childTnLst>
                                    <p:set>
                                      <p:cBhvr>
                                        <p:cTn id="668" dur="1" fill="hold">
                                          <p:stCondLst>
                                            <p:cond delay="0"/>
                                          </p:stCondLst>
                                        </p:cTn>
                                        <p:tgtEl>
                                          <p:spTgt spid="744">
                                            <p:txEl>
                                              <p:pRg st="145" end="159"/>
                                            </p:txEl>
                                          </p:spTgt>
                                        </p:tgtEl>
                                        <p:attrNameLst>
                                          <p:attrName>style.visibility</p:attrName>
                                        </p:attrNameLst>
                                      </p:cBhvr>
                                      <p:to>
                                        <p:strVal val="visible"/>
                                      </p:to>
                                    </p:set>
                                  </p:childTnLst>
                                </p:cTn>
                              </p:par>
                            </p:childTnLst>
                          </p:cTn>
                        </p:par>
                      </p:childTnLst>
                    </p:cTn>
                  </p:par>
                  <p:par>
                    <p:cTn id="669" fill="freeze">
                      <p:stCondLst>
                        <p:cond delay="indefinite"/>
                      </p:stCondLst>
                      <p:childTnLst>
                        <p:par>
                          <p:cTn id="670" fill="freeze">
                            <p:stCondLst>
                              <p:cond delay="0"/>
                            </p:stCondLst>
                            <p:childTnLst>
                              <p:par>
                                <p:cTn id="671" nodeType="clickEffect" fill="hold" presetClass="entr" presetID="1">
                                  <p:stCondLst>
                                    <p:cond delay="0"/>
                                  </p:stCondLst>
                                  <p:childTnLst>
                                    <p:set>
                                      <p:cBhvr>
                                        <p:cTn id="672" dur="1" fill="hold">
                                          <p:stCondLst>
                                            <p:cond delay="0"/>
                                          </p:stCondLst>
                                        </p:cTn>
                                        <p:tgtEl>
                                          <p:spTgt spid="744">
                                            <p:txEl>
                                              <p:pRg st="159" end="17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16059"/>
        </a:solidFill>
      </p:bgPr>
    </p:bg>
    <p:spTree>
      <p:nvGrpSpPr>
        <p:cNvPr id="1" name=""/>
        <p:cNvGrpSpPr/>
        <p:nvPr/>
      </p:nvGrpSpPr>
      <p:grpSpPr>
        <a:xfrm>
          <a:off x="0" y="0"/>
          <a:ext cx="0" cy="0"/>
          <a:chOff x="0" y="0"/>
          <a:chExt cx="0" cy="0"/>
        </a:xfrm>
      </p:grpSpPr>
      <p:sp>
        <p:nvSpPr>
          <p:cNvPr id="745" name="TextShape 1"/>
          <p:cNvSpPr txBox="1"/>
          <p:nvPr/>
        </p:nvSpPr>
        <p:spPr>
          <a:xfrm>
            <a:off x="263520" y="1598760"/>
            <a:ext cx="7386480" cy="4497120"/>
          </a:xfrm>
          <a:prstGeom prst="rect">
            <a:avLst/>
          </a:prstGeom>
          <a:noFill/>
          <a:ln>
            <a:noFill/>
          </a:ln>
        </p:spPr>
        <p:txBody>
          <a:bodyPr/>
          <a:p>
            <a:pPr marL="342720" indent="-342720">
              <a:buBlip>
                <a:blip r:embed="rId1"/>
              </a:buBlip>
            </a:pPr>
            <a:r>
              <a:rPr b="0" lang="ru-RU" sz="3200" spc="-1" strike="noStrike">
                <a:solidFill>
                  <a:srgbClr val="ffcc00"/>
                </a:solidFill>
                <a:uFill>
                  <a:solidFill>
                    <a:srgbClr val="ffffff"/>
                  </a:solidFill>
                </a:uFill>
                <a:latin typeface="Arial"/>
              </a:rPr>
              <a:t> </a:t>
            </a:r>
            <a:endParaRPr b="0" lang="ru-RU" sz="3200" spc="-1" strike="noStrike">
              <a:solidFill>
                <a:srgbClr val="2f1311"/>
              </a:solidFill>
              <a:uFill>
                <a:solidFill>
                  <a:srgbClr val="ffffff"/>
                </a:solidFill>
              </a:uFill>
              <a:latin typeface="Arial"/>
            </a:endParaRPr>
          </a:p>
          <a:p>
            <a:pPr marL="342720" indent="-342720">
              <a:buBlip>
                <a:blip r:embed="rId2"/>
              </a:buBlip>
            </a:pPr>
            <a:r>
              <a:rPr b="0" lang="ru-RU" sz="3200" spc="-1" strike="noStrike">
                <a:solidFill>
                  <a:srgbClr val="ffcc00"/>
                </a:solidFill>
                <a:uFill>
                  <a:solidFill>
                    <a:srgbClr val="ffffff"/>
                  </a:solidFill>
                </a:uFill>
                <a:latin typeface="Arial"/>
              </a:rPr>
              <a:t> </a:t>
            </a:r>
            <a:endParaRPr b="0" lang="ru-RU" sz="3200" spc="-1" strike="noStrike">
              <a:solidFill>
                <a:srgbClr val="2f1311"/>
              </a:solidFill>
              <a:uFill>
                <a:solidFill>
                  <a:srgbClr val="ffffff"/>
                </a:solidFill>
              </a:uFill>
              <a:latin typeface="Arial"/>
            </a:endParaRPr>
          </a:p>
        </p:txBody>
      </p:sp>
      <p:sp>
        <p:nvSpPr>
          <p:cNvPr id="746" name="CustomShape 2"/>
          <p:cNvSpPr/>
          <p:nvPr/>
        </p:nvSpPr>
        <p:spPr>
          <a:xfrm>
            <a:off x="468360" y="333360"/>
            <a:ext cx="8424720" cy="5984280"/>
          </a:xfrm>
          <a:prstGeom prst="rect">
            <a:avLst/>
          </a:prstGeom>
          <a:noFill/>
          <a:ln>
            <a:noFill/>
          </a:ln>
        </p:spPr>
        <p:style>
          <a:lnRef idx="0"/>
          <a:fillRef idx="0"/>
          <a:effectRef idx="0"/>
          <a:fontRef idx="minor"/>
        </p:style>
        <p:txBody>
          <a:bodyPr lIns="90000" rIns="90000" tIns="46800" bIns="46800"/>
          <a:p>
            <a:pPr/>
            <a:r>
              <a:rPr b="1" lang="ru-RU" sz="2800" spc="-1" strike="noStrike">
                <a:solidFill>
                  <a:srgbClr val="ff6600"/>
                </a:solidFill>
                <a:uFill>
                  <a:solidFill>
                    <a:srgbClr val="ffffff"/>
                  </a:solidFill>
                </a:uFill>
                <a:latin typeface="Arial"/>
              </a:rPr>
              <a:t>В Красноярский край было эвакуировано</a:t>
            </a:r>
            <a:endParaRPr b="0" lang="ru-RU" sz="1800" spc="-1" strike="noStrike">
              <a:solidFill>
                <a:srgbClr val="ffffff"/>
              </a:solidFill>
              <a:uFill>
                <a:solidFill>
                  <a:srgbClr val="ffffff"/>
                </a:solidFill>
              </a:uFill>
              <a:latin typeface="Arial"/>
            </a:endParaRPr>
          </a:p>
          <a:p>
            <a:pPr/>
            <a:r>
              <a:rPr b="1" lang="ru-RU" sz="2800" spc="-1" strike="noStrike">
                <a:solidFill>
                  <a:srgbClr val="ff6600"/>
                </a:solidFill>
                <a:uFill>
                  <a:solidFill>
                    <a:srgbClr val="ffffff"/>
                  </a:solidFill>
                </a:uFill>
                <a:latin typeface="Arial"/>
              </a:rPr>
              <a:t> </a:t>
            </a:r>
            <a:r>
              <a:rPr b="1" lang="ru-RU" sz="2800" spc="-1" strike="noStrike">
                <a:solidFill>
                  <a:srgbClr val="ff6600"/>
                </a:solidFill>
                <a:uFill>
                  <a:solidFill>
                    <a:srgbClr val="ffffff"/>
                  </a:solidFill>
                </a:uFill>
                <a:latin typeface="Arial"/>
              </a:rPr>
              <a:t>42 завода из 20 западных городов страны.</a:t>
            </a:r>
            <a:r>
              <a:rPr b="0" lang="ru-RU" sz="2800" spc="-1" strike="noStrike">
                <a:solidFill>
                  <a:srgbClr val="ffcc00"/>
                </a:solidFill>
                <a:uFill>
                  <a:solidFill>
                    <a:srgbClr val="ffffff"/>
                  </a:solidFill>
                </a:uFill>
                <a:latin typeface="Arial"/>
              </a:rPr>
              <a:t> Среди них:</a:t>
            </a:r>
            <a:endParaRPr b="0" lang="ru-RU" sz="1800" spc="-1" strike="noStrike">
              <a:solidFill>
                <a:srgbClr val="ffffff"/>
              </a:solidFill>
              <a:uFill>
                <a:solidFill>
                  <a:srgbClr val="ffffff"/>
                </a:solidFill>
              </a:uFill>
              <a:latin typeface="Arial"/>
            </a:endParaRPr>
          </a:p>
          <a:p>
            <a:pPr>
              <a:buClr>
                <a:srgbClr val="ffcc00"/>
              </a:buClr>
              <a:buFont typeface="Wingdings" charset="2"/>
              <a:buChar char=""/>
            </a:pPr>
            <a:r>
              <a:rPr b="0" lang="ru-RU" sz="2800" spc="-1" strike="noStrike">
                <a:solidFill>
                  <a:srgbClr val="ffcc00"/>
                </a:solidFill>
                <a:uFill>
                  <a:solidFill>
                    <a:srgbClr val="ffffff"/>
                  </a:solidFill>
                </a:uFill>
                <a:latin typeface="Arial"/>
              </a:rPr>
              <a:t> </a:t>
            </a:r>
            <a:r>
              <a:rPr b="0" lang="ru-RU" sz="2800" spc="-1" strike="noStrike">
                <a:solidFill>
                  <a:srgbClr val="ffcc00"/>
                </a:solidFill>
                <a:uFill>
                  <a:solidFill>
                    <a:srgbClr val="ffffff"/>
                  </a:solidFill>
                </a:uFill>
                <a:latin typeface="Arial"/>
              </a:rPr>
              <a:t>завод «Красный Профинтерн» из г. Бежицы                                                           Брянской области;</a:t>
            </a:r>
            <a:endParaRPr b="0" lang="ru-RU" sz="1800" spc="-1" strike="noStrike">
              <a:solidFill>
                <a:srgbClr val="ffffff"/>
              </a:solidFill>
              <a:uFill>
                <a:solidFill>
                  <a:srgbClr val="ffffff"/>
                </a:solidFill>
              </a:uFill>
              <a:latin typeface="Arial"/>
            </a:endParaRPr>
          </a:p>
          <a:p>
            <a:pPr>
              <a:buClr>
                <a:srgbClr val="ffcc00"/>
              </a:buClr>
              <a:buFont typeface="Wingdings" charset="2"/>
              <a:buChar char=""/>
            </a:pPr>
            <a:r>
              <a:rPr b="0" lang="ru-RU" sz="2800" spc="-1" strike="noStrike">
                <a:solidFill>
                  <a:srgbClr val="ffcc00"/>
                </a:solidFill>
                <a:uFill>
                  <a:solidFill>
                    <a:srgbClr val="ffffff"/>
                  </a:solidFill>
                </a:uFill>
                <a:latin typeface="Arial"/>
              </a:rPr>
              <a:t>механический завод из г. Коломны;</a:t>
            </a:r>
            <a:endParaRPr b="0" lang="ru-RU" sz="1800" spc="-1" strike="noStrike">
              <a:solidFill>
                <a:srgbClr val="ffffff"/>
              </a:solidFill>
              <a:uFill>
                <a:solidFill>
                  <a:srgbClr val="ffffff"/>
                </a:solidFill>
              </a:uFill>
              <a:latin typeface="Arial"/>
            </a:endParaRPr>
          </a:p>
          <a:p>
            <a:pPr>
              <a:buClr>
                <a:srgbClr val="ffcc00"/>
              </a:buClr>
              <a:buFont typeface="Wingdings" charset="2"/>
              <a:buChar char=""/>
            </a:pPr>
            <a:r>
              <a:rPr b="0" lang="ru-RU" sz="2800" spc="-1" strike="noStrike">
                <a:solidFill>
                  <a:srgbClr val="ffcc00"/>
                </a:solidFill>
                <a:uFill>
                  <a:solidFill>
                    <a:srgbClr val="ffffff"/>
                  </a:solidFill>
                </a:uFill>
                <a:latin typeface="Arial"/>
              </a:rPr>
              <a:t>паровозоремонтные заводы из Воронежа и Харькова;</a:t>
            </a:r>
            <a:endParaRPr b="0" lang="ru-RU" sz="1800" spc="-1" strike="noStrike">
              <a:solidFill>
                <a:srgbClr val="ffffff"/>
              </a:solidFill>
              <a:uFill>
                <a:solidFill>
                  <a:srgbClr val="ffffff"/>
                </a:solidFill>
              </a:uFill>
              <a:latin typeface="Arial"/>
            </a:endParaRPr>
          </a:p>
          <a:p>
            <a:pPr>
              <a:buClr>
                <a:srgbClr val="ffcc00"/>
              </a:buClr>
              <a:buFont typeface="Wingdings" charset="2"/>
              <a:buChar char=""/>
            </a:pPr>
            <a:r>
              <a:rPr b="0" lang="ru-RU" sz="2800" spc="-1" strike="noStrike">
                <a:solidFill>
                  <a:srgbClr val="ffcc00"/>
                </a:solidFill>
                <a:uFill>
                  <a:solidFill>
                    <a:srgbClr val="ffffff"/>
                  </a:solidFill>
                </a:uFill>
                <a:latin typeface="Arial"/>
              </a:rPr>
              <a:t>комбайновый завод «Коммунар» из Запорожья;</a:t>
            </a:r>
            <a:endParaRPr b="0" lang="ru-RU" sz="1800" spc="-1" strike="noStrike">
              <a:solidFill>
                <a:srgbClr val="ffffff"/>
              </a:solidFill>
              <a:uFill>
                <a:solidFill>
                  <a:srgbClr val="ffffff"/>
                </a:solidFill>
              </a:uFill>
              <a:latin typeface="Arial"/>
            </a:endParaRPr>
          </a:p>
          <a:p>
            <a:pPr>
              <a:buClr>
                <a:srgbClr val="ffcc00"/>
              </a:buClr>
              <a:buFont typeface="Wingdings" charset="2"/>
              <a:buChar char=""/>
            </a:pPr>
            <a:r>
              <a:rPr b="0" lang="ru-RU" sz="2800" spc="-1" strike="noStrike">
                <a:solidFill>
                  <a:srgbClr val="ffcc00"/>
                </a:solidFill>
                <a:uFill>
                  <a:solidFill>
                    <a:srgbClr val="ffffff"/>
                  </a:solidFill>
                </a:uFill>
                <a:latin typeface="Arial"/>
              </a:rPr>
              <a:t> </a:t>
            </a:r>
            <a:r>
              <a:rPr b="0" lang="ru-RU" sz="2800" spc="-1" strike="noStrike">
                <a:solidFill>
                  <a:srgbClr val="ffcc00"/>
                </a:solidFill>
                <a:uFill>
                  <a:solidFill>
                    <a:srgbClr val="ffffff"/>
                  </a:solidFill>
                </a:uFill>
                <a:latin typeface="Arial"/>
              </a:rPr>
              <a:t>завод сельхозмашин из г. Люберцы;</a:t>
            </a:r>
            <a:endParaRPr b="0" lang="ru-RU" sz="1800" spc="-1" strike="noStrike">
              <a:solidFill>
                <a:srgbClr val="ffffff"/>
              </a:solidFill>
              <a:uFill>
                <a:solidFill>
                  <a:srgbClr val="ffffff"/>
                </a:solidFill>
              </a:uFill>
              <a:latin typeface="Arial"/>
            </a:endParaRPr>
          </a:p>
          <a:p>
            <a:pPr>
              <a:buClr>
                <a:srgbClr val="ffcc00"/>
              </a:buClr>
              <a:buFont typeface="Wingdings" charset="2"/>
              <a:buChar char=""/>
            </a:pPr>
            <a:r>
              <a:rPr b="0" lang="ru-RU" sz="2800" spc="-1" strike="noStrike">
                <a:solidFill>
                  <a:srgbClr val="ffcc00"/>
                </a:solidFill>
                <a:uFill>
                  <a:solidFill>
                    <a:srgbClr val="ffffff"/>
                  </a:solidFill>
                </a:uFill>
                <a:latin typeface="Arial"/>
              </a:rPr>
              <a:t>и многие другие…</a:t>
            </a:r>
            <a:endParaRPr b="0" lang="ru-RU" sz="1800" spc="-1" strike="noStrike">
              <a:solidFill>
                <a:srgbClr val="ffffff"/>
              </a:solidFill>
              <a:uFill>
                <a:solidFill>
                  <a:srgbClr val="ffffff"/>
                </a:solidFill>
              </a:uFill>
              <a:latin typeface="Arial"/>
            </a:endParaRPr>
          </a:p>
          <a:p>
            <a:pPr>
              <a:lnSpc>
                <a:spcPct val="80000"/>
              </a:lnSpc>
            </a:pPr>
            <a:r>
              <a:rPr b="0" lang="ru-RU" sz="2800" spc="-1" strike="noStrike">
                <a:solidFill>
                  <a:srgbClr val="ff6600"/>
                </a:solidFill>
                <a:uFill>
                  <a:solidFill>
                    <a:srgbClr val="ffffff"/>
                  </a:solidFill>
                </a:uFill>
                <a:latin typeface="Arial"/>
              </a:rPr>
              <a:t>Тысячи эвакуированных были размещены в семьях сибиряков.</a:t>
            </a:r>
            <a:endParaRPr b="0" lang="ru-RU" sz="1800" spc="-1" strike="noStrike">
              <a:solidFill>
                <a:srgbClr val="ffffff"/>
              </a:solidFill>
              <a:uFill>
                <a:solidFill>
                  <a:srgbClr val="ffffff"/>
                </a:solidFill>
              </a:uFill>
              <a:latin typeface="Arial"/>
            </a:endParaRPr>
          </a:p>
          <a:p>
            <a:pPr/>
            <a:r>
              <a:rPr b="0" lang="ru-RU" sz="2800" spc="-1" strike="noStrike">
                <a:solidFill>
                  <a:srgbClr val="ff6600"/>
                </a:solidFill>
                <a:uFill>
                  <a:solidFill>
                    <a:srgbClr val="ffffff"/>
                  </a:solidFill>
                </a:uFill>
                <a:latin typeface="Arial"/>
              </a:rPr>
              <a:t> </a:t>
            </a:r>
            <a:endParaRPr b="0" lang="ru-RU" sz="1800" spc="-1" strike="noStrike">
              <a:solidFill>
                <a:srgbClr val="ffffff"/>
              </a:solidFill>
              <a:uFill>
                <a:solidFill>
                  <a:srgbClr val="ffffff"/>
                </a:solidFill>
              </a:uFill>
              <a:latin typeface="Arial"/>
            </a:endParaRPr>
          </a:p>
        </p:txBody>
      </p:sp>
    </p:spTree>
  </p:cSld>
  <p:transition>
    <p:wipe dir="d"/>
  </p:transition>
  <p:timing>
    <p:tnLst>
      <p:par>
        <p:cTn id="673" dur="indefinite" restart="never" nodeType="tmRoot">
          <p:childTnLst>
            <p:seq>
              <p:cTn id="674" nodeType="mainSeq">
                <p:childTnLst>
                  <p:par>
                    <p:cTn id="675" fill="freeze">
                      <p:stCondLst>
                        <p:cond delay="indefinite"/>
                      </p:stCondLst>
                      <p:childTnLst>
                        <p:par>
                          <p:cTn id="676" fill="freeze">
                            <p:stCondLst>
                              <p:cond delay="0"/>
                            </p:stCondLst>
                            <p:childTnLst>
                              <p:par>
                                <p:cTn id="677" nodeType="clickEffect" fill="hold" presetClass="entr" presetID="1">
                                  <p:stCondLst>
                                    <p:cond delay="0"/>
                                  </p:stCondLst>
                                  <p:childTnLst>
                                    <p:set>
                                      <p:cBhvr>
                                        <p:cTn id="678" dur="1" fill="hold">
                                          <p:stCondLst>
                                            <p:cond delay="0"/>
                                          </p:stCondLst>
                                        </p:cTn>
                                        <p:tgtEl>
                                          <p:spTgt spid="74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16059"/>
        </a:solidFill>
      </p:bgPr>
    </p:bg>
    <p:spTree>
      <p:nvGrpSpPr>
        <p:cNvPr id="1" name=""/>
        <p:cNvGrpSpPr/>
        <p:nvPr/>
      </p:nvGrpSpPr>
      <p:grpSpPr>
        <a:xfrm>
          <a:off x="0" y="0"/>
          <a:ext cx="0" cy="0"/>
          <a:chOff x="0" y="0"/>
          <a:chExt cx="0" cy="0"/>
        </a:xfrm>
      </p:grpSpPr>
      <p:sp>
        <p:nvSpPr>
          <p:cNvPr id="747" name="TextShape 1"/>
          <p:cNvSpPr txBox="1"/>
          <p:nvPr/>
        </p:nvSpPr>
        <p:spPr>
          <a:xfrm>
            <a:off x="-360" y="620640"/>
            <a:ext cx="7991640" cy="4530960"/>
          </a:xfrm>
          <a:prstGeom prst="rect">
            <a:avLst/>
          </a:prstGeom>
          <a:noFill/>
          <a:ln>
            <a:noFill/>
          </a:ln>
        </p:spPr>
        <p:txBody>
          <a:bodyPr/>
          <a:p>
            <a:pPr marL="342720" indent="-342720">
              <a:lnSpc>
                <a:spcPct val="90000"/>
              </a:lnSpc>
            </a:pPr>
            <a:r>
              <a:rPr b="0" lang="ru-RU" sz="3600" spc="-1" strike="noStrike">
                <a:solidFill>
                  <a:srgbClr val="ffcc00"/>
                </a:solidFill>
                <a:uFill>
                  <a:solidFill>
                    <a:srgbClr val="ffffff"/>
                  </a:solidFill>
                </a:uFill>
                <a:latin typeface="Arial"/>
              </a:rPr>
              <a:t>«Станки стояли  прямо на снегу</a:t>
            </a:r>
            <a:endParaRPr b="0" lang="ru-RU" sz="3200" spc="-1" strike="noStrike">
              <a:solidFill>
                <a:srgbClr val="2f1311"/>
              </a:solidFill>
              <a:uFill>
                <a:solidFill>
                  <a:srgbClr val="ffffff"/>
                </a:solidFill>
              </a:uFill>
              <a:latin typeface="Arial"/>
            </a:endParaRPr>
          </a:p>
          <a:p>
            <a:pPr marL="342720" indent="-342720">
              <a:lnSpc>
                <a:spcPct val="90000"/>
              </a:lnSpc>
            </a:pPr>
            <a:r>
              <a:rPr b="0" lang="ru-RU" sz="3600" spc="-1" strike="noStrike">
                <a:solidFill>
                  <a:srgbClr val="ffcc00"/>
                </a:solidFill>
                <a:uFill>
                  <a:solidFill>
                    <a:srgbClr val="ffffff"/>
                  </a:solidFill>
                </a:uFill>
                <a:latin typeface="Arial"/>
              </a:rPr>
              <a:t>К морозной стали руки примерзали</a:t>
            </a:r>
            <a:endParaRPr b="0" lang="ru-RU" sz="3200" spc="-1" strike="noStrike">
              <a:solidFill>
                <a:srgbClr val="2f1311"/>
              </a:solidFill>
              <a:uFill>
                <a:solidFill>
                  <a:srgbClr val="ffffff"/>
                </a:solidFill>
              </a:uFill>
              <a:latin typeface="Arial"/>
            </a:endParaRPr>
          </a:p>
          <a:p>
            <a:pPr marL="342720" indent="-342720">
              <a:lnSpc>
                <a:spcPct val="90000"/>
              </a:lnSpc>
            </a:pPr>
            <a:r>
              <a:rPr b="0" lang="ru-RU" sz="3600" spc="-1" strike="noStrike">
                <a:solidFill>
                  <a:srgbClr val="ffcc00"/>
                </a:solidFill>
                <a:uFill>
                  <a:solidFill>
                    <a:srgbClr val="ffffff"/>
                  </a:solidFill>
                </a:uFill>
                <a:latin typeface="Arial"/>
              </a:rPr>
              <a:t>И задыхалась вьюга на бегу, </a:t>
            </a:r>
            <a:endParaRPr b="0" lang="ru-RU" sz="3200" spc="-1" strike="noStrike">
              <a:solidFill>
                <a:srgbClr val="2f1311"/>
              </a:solidFill>
              <a:uFill>
                <a:solidFill>
                  <a:srgbClr val="ffffff"/>
                </a:solidFill>
              </a:uFill>
              <a:latin typeface="Arial"/>
            </a:endParaRPr>
          </a:p>
          <a:p>
            <a:pPr marL="342720" indent="-342720">
              <a:lnSpc>
                <a:spcPct val="90000"/>
              </a:lnSpc>
            </a:pPr>
            <a:r>
              <a:rPr b="0" lang="ru-RU" sz="3600" spc="-1" strike="noStrike">
                <a:solidFill>
                  <a:srgbClr val="ffcc00"/>
                </a:solidFill>
                <a:uFill>
                  <a:solidFill>
                    <a:srgbClr val="ffffff"/>
                  </a:solidFill>
                </a:uFill>
                <a:latin typeface="Arial"/>
              </a:rPr>
              <a:t>И в белых вихрях затерялись дали.</a:t>
            </a:r>
            <a:endParaRPr b="0" lang="ru-RU" sz="3200" spc="-1" strike="noStrike">
              <a:solidFill>
                <a:srgbClr val="2f1311"/>
              </a:solidFill>
              <a:uFill>
                <a:solidFill>
                  <a:srgbClr val="ffffff"/>
                </a:solidFill>
              </a:uFill>
              <a:latin typeface="Arial"/>
            </a:endParaRPr>
          </a:p>
          <a:p>
            <a:pPr marL="342720" indent="-342720">
              <a:lnSpc>
                <a:spcPct val="90000"/>
              </a:lnSpc>
            </a:pPr>
            <a:r>
              <a:rPr b="0" lang="ru-RU" sz="3600" spc="-1" strike="noStrike">
                <a:solidFill>
                  <a:srgbClr val="ffcc00"/>
                </a:solidFill>
                <a:uFill>
                  <a:solidFill>
                    <a:srgbClr val="ffffff"/>
                  </a:solidFill>
                </a:uFill>
                <a:latin typeface="Arial"/>
              </a:rPr>
              <a:t>Еще не воздвигали корпуса</a:t>
            </a:r>
            <a:endParaRPr b="0" lang="ru-RU" sz="3200" spc="-1" strike="noStrike">
              <a:solidFill>
                <a:srgbClr val="2f1311"/>
              </a:solidFill>
              <a:uFill>
                <a:solidFill>
                  <a:srgbClr val="ffffff"/>
                </a:solidFill>
              </a:uFill>
              <a:latin typeface="Arial"/>
            </a:endParaRPr>
          </a:p>
          <a:p>
            <a:pPr marL="342720" indent="-342720">
              <a:lnSpc>
                <a:spcPct val="90000"/>
              </a:lnSpc>
            </a:pPr>
            <a:r>
              <a:rPr b="0" lang="ru-RU" sz="3600" spc="-1" strike="noStrike">
                <a:solidFill>
                  <a:srgbClr val="ffcc00"/>
                </a:solidFill>
                <a:uFill>
                  <a:solidFill>
                    <a:srgbClr val="ffffff"/>
                  </a:solidFill>
                </a:uFill>
                <a:latin typeface="Arial"/>
              </a:rPr>
              <a:t>И котлованы только начинали,</a:t>
            </a:r>
            <a:endParaRPr b="0" lang="ru-RU" sz="3200" spc="-1" strike="noStrike">
              <a:solidFill>
                <a:srgbClr val="2f1311"/>
              </a:solidFill>
              <a:uFill>
                <a:solidFill>
                  <a:srgbClr val="ffffff"/>
                </a:solidFill>
              </a:uFill>
              <a:latin typeface="Arial"/>
            </a:endParaRPr>
          </a:p>
          <a:p>
            <a:pPr marL="342720" indent="-342720">
              <a:lnSpc>
                <a:spcPct val="90000"/>
              </a:lnSpc>
            </a:pPr>
            <a:r>
              <a:rPr b="0" lang="ru-RU" sz="3600" spc="-1" strike="noStrike">
                <a:solidFill>
                  <a:srgbClr val="ffcc00"/>
                </a:solidFill>
                <a:uFill>
                  <a:solidFill>
                    <a:srgbClr val="ffffff"/>
                  </a:solidFill>
                </a:uFill>
                <a:latin typeface="Arial"/>
              </a:rPr>
              <a:t>Но мы творили - нет, не чудеса,</a:t>
            </a:r>
            <a:endParaRPr b="0" lang="ru-RU" sz="3200" spc="-1" strike="noStrike">
              <a:solidFill>
                <a:srgbClr val="2f1311"/>
              </a:solidFill>
              <a:uFill>
                <a:solidFill>
                  <a:srgbClr val="ffffff"/>
                </a:solidFill>
              </a:uFill>
              <a:latin typeface="Arial"/>
            </a:endParaRPr>
          </a:p>
          <a:p>
            <a:pPr marL="342720" indent="-342720">
              <a:lnSpc>
                <a:spcPct val="90000"/>
              </a:lnSpc>
            </a:pPr>
            <a:r>
              <a:rPr b="0" lang="ru-RU" sz="3600" spc="-1" strike="noStrike">
                <a:solidFill>
                  <a:srgbClr val="ffcc00"/>
                </a:solidFill>
                <a:uFill>
                  <a:solidFill>
                    <a:srgbClr val="ffffff"/>
                  </a:solidFill>
                </a:uFill>
                <a:latin typeface="Arial"/>
              </a:rPr>
              <a:t>Мы просто фронту честно помогали».</a:t>
            </a:r>
            <a:endParaRPr b="0" lang="ru-RU" sz="3200" spc="-1" strike="noStrike">
              <a:solidFill>
                <a:srgbClr val="2f1311"/>
              </a:solidFill>
              <a:uFill>
                <a:solidFill>
                  <a:srgbClr val="ffffff"/>
                </a:solidFill>
              </a:uFill>
              <a:latin typeface="Arial"/>
            </a:endParaRPr>
          </a:p>
          <a:p>
            <a:pPr marL="342720" indent="-342720">
              <a:lnSpc>
                <a:spcPct val="90000"/>
              </a:lnSpc>
              <a:buBlip>
                <a:blip r:embed="rId1"/>
              </a:buBlip>
            </a:pPr>
            <a:r>
              <a:rPr b="0" lang="ru-RU" sz="3600" spc="-1" strike="noStrike">
                <a:solidFill>
                  <a:srgbClr val="ffcc00"/>
                </a:solidFill>
                <a:uFill>
                  <a:solidFill>
                    <a:srgbClr val="ffffff"/>
                  </a:solidFill>
                </a:uFill>
                <a:latin typeface="Arial"/>
              </a:rPr>
              <a:t> </a:t>
            </a:r>
            <a:endParaRPr b="0" lang="ru-RU" sz="3200" spc="-1" strike="noStrike">
              <a:solidFill>
                <a:srgbClr val="2f1311"/>
              </a:solidFill>
              <a:uFill>
                <a:solidFill>
                  <a:srgbClr val="ffffff"/>
                </a:solidFill>
              </a:uFill>
              <a:latin typeface="Arial"/>
            </a:endParaRPr>
          </a:p>
        </p:txBody>
      </p:sp>
    </p:spTree>
  </p:cSld>
  <p:transition>
    <p:wipe dir="d"/>
  </p:transition>
  <p:timing>
    <p:tnLst>
      <p:par>
        <p:cTn id="679" dur="indefinite" restart="never" nodeType="tmRoot">
          <p:childTnLst>
            <p:seq>
              <p:cTn id="680" nodeType="mainSeq">
                <p:childTnLst>
                  <p:par>
                    <p:cTn id="681" fill="freeze">
                      <p:stCondLst>
                        <p:cond delay="indefinite"/>
                      </p:stCondLst>
                      <p:childTnLst>
                        <p:par>
                          <p:cTn id="682" fill="freeze">
                            <p:stCondLst>
                              <p:cond delay="0"/>
                            </p:stCondLst>
                            <p:childTnLst>
                              <p:par>
                                <p:cTn id="683" nodeType="clickEffect" fill="hold" presetClass="entr" presetID="1">
                                  <p:stCondLst>
                                    <p:cond delay="0"/>
                                  </p:stCondLst>
                                  <p:childTnLst>
                                    <p:set>
                                      <p:cBhvr>
                                        <p:cTn id="684" dur="1" fill="hold">
                                          <p:stCondLst>
                                            <p:cond delay="0"/>
                                          </p:stCondLst>
                                        </p:cTn>
                                        <p:tgtEl>
                                          <p:spTgt spid="747">
                                            <p:txEl>
                                              <p:pRg st="0" end="31"/>
                                            </p:txEl>
                                          </p:spTgt>
                                        </p:tgtEl>
                                        <p:attrNameLst>
                                          <p:attrName>style.visibility</p:attrName>
                                        </p:attrNameLst>
                                      </p:cBhvr>
                                      <p:to>
                                        <p:strVal val="visible"/>
                                      </p:to>
                                    </p:set>
                                  </p:childTnLst>
                                </p:cTn>
                              </p:par>
                            </p:childTnLst>
                          </p:cTn>
                        </p:par>
                      </p:childTnLst>
                    </p:cTn>
                  </p:par>
                  <p:par>
                    <p:cTn id="685" fill="freeze">
                      <p:stCondLst>
                        <p:cond delay="indefinite"/>
                      </p:stCondLst>
                      <p:childTnLst>
                        <p:par>
                          <p:cTn id="686" fill="freeze">
                            <p:stCondLst>
                              <p:cond delay="0"/>
                            </p:stCondLst>
                            <p:childTnLst>
                              <p:par>
                                <p:cTn id="687" nodeType="clickEffect" fill="hold" presetClass="entr" presetID="1">
                                  <p:stCondLst>
                                    <p:cond delay="0"/>
                                  </p:stCondLst>
                                  <p:childTnLst>
                                    <p:set>
                                      <p:cBhvr>
                                        <p:cTn id="688" dur="1" fill="hold">
                                          <p:stCondLst>
                                            <p:cond delay="0"/>
                                          </p:stCondLst>
                                        </p:cTn>
                                        <p:tgtEl>
                                          <p:spTgt spid="747">
                                            <p:txEl>
                                              <p:pRg st="31" end="64"/>
                                            </p:txEl>
                                          </p:spTgt>
                                        </p:tgtEl>
                                        <p:attrNameLst>
                                          <p:attrName>style.visibility</p:attrName>
                                        </p:attrNameLst>
                                      </p:cBhvr>
                                      <p:to>
                                        <p:strVal val="visible"/>
                                      </p:to>
                                    </p:set>
                                  </p:childTnLst>
                                </p:cTn>
                              </p:par>
                            </p:childTnLst>
                          </p:cTn>
                        </p:par>
                      </p:childTnLst>
                    </p:cTn>
                  </p:par>
                  <p:par>
                    <p:cTn id="689" fill="freeze">
                      <p:stCondLst>
                        <p:cond delay="indefinite"/>
                      </p:stCondLst>
                      <p:childTnLst>
                        <p:par>
                          <p:cTn id="690" fill="freeze">
                            <p:stCondLst>
                              <p:cond delay="0"/>
                            </p:stCondLst>
                            <p:childTnLst>
                              <p:par>
                                <p:cTn id="691" nodeType="clickEffect" fill="hold" presetClass="entr" presetID="1">
                                  <p:stCondLst>
                                    <p:cond delay="0"/>
                                  </p:stCondLst>
                                  <p:childTnLst>
                                    <p:set>
                                      <p:cBhvr>
                                        <p:cTn id="692" dur="1" fill="hold">
                                          <p:stCondLst>
                                            <p:cond delay="0"/>
                                          </p:stCondLst>
                                        </p:cTn>
                                        <p:tgtEl>
                                          <p:spTgt spid="747">
                                            <p:txEl>
                                              <p:pRg st="64" end="93"/>
                                            </p:txEl>
                                          </p:spTgt>
                                        </p:tgtEl>
                                        <p:attrNameLst>
                                          <p:attrName>style.visibility</p:attrName>
                                        </p:attrNameLst>
                                      </p:cBhvr>
                                      <p:to>
                                        <p:strVal val="visible"/>
                                      </p:to>
                                    </p:set>
                                  </p:childTnLst>
                                </p:cTn>
                              </p:par>
                            </p:childTnLst>
                          </p:cTn>
                        </p:par>
                      </p:childTnLst>
                    </p:cTn>
                  </p:par>
                  <p:par>
                    <p:cTn id="693" fill="freeze">
                      <p:stCondLst>
                        <p:cond delay="indefinite"/>
                      </p:stCondLst>
                      <p:childTnLst>
                        <p:par>
                          <p:cTn id="694" fill="freeze">
                            <p:stCondLst>
                              <p:cond delay="0"/>
                            </p:stCondLst>
                            <p:childTnLst>
                              <p:par>
                                <p:cTn id="695" nodeType="clickEffect" fill="hold" presetClass="entr" presetID="1">
                                  <p:stCondLst>
                                    <p:cond delay="0"/>
                                  </p:stCondLst>
                                  <p:childTnLst>
                                    <p:set>
                                      <p:cBhvr>
                                        <p:cTn id="696" dur="1" fill="hold">
                                          <p:stCondLst>
                                            <p:cond delay="0"/>
                                          </p:stCondLst>
                                        </p:cTn>
                                        <p:tgtEl>
                                          <p:spTgt spid="747">
                                            <p:txEl>
                                              <p:pRg st="93" end="127"/>
                                            </p:txEl>
                                          </p:spTgt>
                                        </p:tgtEl>
                                        <p:attrNameLst>
                                          <p:attrName>style.visibility</p:attrName>
                                        </p:attrNameLst>
                                      </p:cBhvr>
                                      <p:to>
                                        <p:strVal val="visible"/>
                                      </p:to>
                                    </p:set>
                                  </p:childTnLst>
                                </p:cTn>
                              </p:par>
                            </p:childTnLst>
                          </p:cTn>
                        </p:par>
                      </p:childTnLst>
                    </p:cTn>
                  </p:par>
                  <p:par>
                    <p:cTn id="697" fill="freeze">
                      <p:stCondLst>
                        <p:cond delay="indefinite"/>
                      </p:stCondLst>
                      <p:childTnLst>
                        <p:par>
                          <p:cTn id="698" fill="freeze">
                            <p:stCondLst>
                              <p:cond delay="0"/>
                            </p:stCondLst>
                            <p:childTnLst>
                              <p:par>
                                <p:cTn id="699" nodeType="clickEffect" fill="hold" presetClass="entr" presetID="1">
                                  <p:stCondLst>
                                    <p:cond delay="0"/>
                                  </p:stCondLst>
                                  <p:childTnLst>
                                    <p:set>
                                      <p:cBhvr>
                                        <p:cTn id="700" dur="1" fill="hold">
                                          <p:stCondLst>
                                            <p:cond delay="0"/>
                                          </p:stCondLst>
                                        </p:cTn>
                                        <p:tgtEl>
                                          <p:spTgt spid="747">
                                            <p:txEl>
                                              <p:pRg st="127" end="153"/>
                                            </p:txEl>
                                          </p:spTgt>
                                        </p:tgtEl>
                                        <p:attrNameLst>
                                          <p:attrName>style.visibility</p:attrName>
                                        </p:attrNameLst>
                                      </p:cBhvr>
                                      <p:to>
                                        <p:strVal val="visible"/>
                                      </p:to>
                                    </p:set>
                                  </p:childTnLst>
                                </p:cTn>
                              </p:par>
                            </p:childTnLst>
                          </p:cTn>
                        </p:par>
                      </p:childTnLst>
                    </p:cTn>
                  </p:par>
                  <p:par>
                    <p:cTn id="701" fill="freeze">
                      <p:stCondLst>
                        <p:cond delay="indefinite"/>
                      </p:stCondLst>
                      <p:childTnLst>
                        <p:par>
                          <p:cTn id="702" fill="freeze">
                            <p:stCondLst>
                              <p:cond delay="0"/>
                            </p:stCondLst>
                            <p:childTnLst>
                              <p:par>
                                <p:cTn id="703" nodeType="clickEffect" fill="hold" presetClass="entr" presetID="1">
                                  <p:stCondLst>
                                    <p:cond delay="0"/>
                                  </p:stCondLst>
                                  <p:childTnLst>
                                    <p:set>
                                      <p:cBhvr>
                                        <p:cTn id="704" dur="1" fill="hold">
                                          <p:stCondLst>
                                            <p:cond delay="0"/>
                                          </p:stCondLst>
                                        </p:cTn>
                                        <p:tgtEl>
                                          <p:spTgt spid="747">
                                            <p:txEl>
                                              <p:pRg st="153" end="182"/>
                                            </p:txEl>
                                          </p:spTgt>
                                        </p:tgtEl>
                                        <p:attrNameLst>
                                          <p:attrName>style.visibility</p:attrName>
                                        </p:attrNameLst>
                                      </p:cBhvr>
                                      <p:to>
                                        <p:strVal val="visible"/>
                                      </p:to>
                                    </p:set>
                                  </p:childTnLst>
                                </p:cTn>
                              </p:par>
                            </p:childTnLst>
                          </p:cTn>
                        </p:par>
                      </p:childTnLst>
                    </p:cTn>
                  </p:par>
                  <p:par>
                    <p:cTn id="705" fill="freeze">
                      <p:stCondLst>
                        <p:cond delay="indefinite"/>
                      </p:stCondLst>
                      <p:childTnLst>
                        <p:par>
                          <p:cTn id="706" fill="freeze">
                            <p:stCondLst>
                              <p:cond delay="0"/>
                            </p:stCondLst>
                            <p:childTnLst>
                              <p:par>
                                <p:cTn id="707" nodeType="clickEffect" fill="hold" presetClass="entr" presetID="1">
                                  <p:stCondLst>
                                    <p:cond delay="0"/>
                                  </p:stCondLst>
                                  <p:childTnLst>
                                    <p:set>
                                      <p:cBhvr>
                                        <p:cTn id="708" dur="1" fill="hold">
                                          <p:stCondLst>
                                            <p:cond delay="0"/>
                                          </p:stCondLst>
                                        </p:cTn>
                                        <p:tgtEl>
                                          <p:spTgt spid="747">
                                            <p:txEl>
                                              <p:pRg st="182" end="214"/>
                                            </p:txEl>
                                          </p:spTgt>
                                        </p:tgtEl>
                                        <p:attrNameLst>
                                          <p:attrName>style.visibility</p:attrName>
                                        </p:attrNameLst>
                                      </p:cBhvr>
                                      <p:to>
                                        <p:strVal val="visible"/>
                                      </p:to>
                                    </p:set>
                                  </p:childTnLst>
                                </p:cTn>
                              </p:par>
                            </p:childTnLst>
                          </p:cTn>
                        </p:par>
                      </p:childTnLst>
                    </p:cTn>
                  </p:par>
                  <p:par>
                    <p:cTn id="709" fill="freeze">
                      <p:stCondLst>
                        <p:cond delay="indefinite"/>
                      </p:stCondLst>
                      <p:childTnLst>
                        <p:par>
                          <p:cTn id="710" fill="freeze">
                            <p:stCondLst>
                              <p:cond delay="0"/>
                            </p:stCondLst>
                            <p:childTnLst>
                              <p:par>
                                <p:cTn id="711" nodeType="clickEffect" fill="hold" presetClass="entr" presetID="1">
                                  <p:stCondLst>
                                    <p:cond delay="0"/>
                                  </p:stCondLst>
                                  <p:childTnLst>
                                    <p:set>
                                      <p:cBhvr>
                                        <p:cTn id="712" dur="1" fill="hold">
                                          <p:stCondLst>
                                            <p:cond delay="0"/>
                                          </p:stCondLst>
                                        </p:cTn>
                                        <p:tgtEl>
                                          <p:spTgt spid="747">
                                            <p:txEl>
                                              <p:pRg st="214" end="249"/>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16059"/>
        </a:solidFill>
      </p:bgPr>
    </p:bg>
    <p:spTree>
      <p:nvGrpSpPr>
        <p:cNvPr id="1" name=""/>
        <p:cNvGrpSpPr/>
        <p:nvPr/>
      </p:nvGrpSpPr>
      <p:grpSpPr>
        <a:xfrm>
          <a:off x="0" y="0"/>
          <a:ext cx="0" cy="0"/>
          <a:chOff x="0" y="0"/>
          <a:chExt cx="0" cy="0"/>
        </a:xfrm>
      </p:grpSpPr>
      <p:sp>
        <p:nvSpPr>
          <p:cNvPr id="748" name="TextShape 1"/>
          <p:cNvSpPr txBox="1"/>
          <p:nvPr/>
        </p:nvSpPr>
        <p:spPr>
          <a:xfrm>
            <a:off x="457200" y="333360"/>
            <a:ext cx="8229600" cy="5797440"/>
          </a:xfrm>
          <a:prstGeom prst="rect">
            <a:avLst/>
          </a:prstGeom>
          <a:noFill/>
          <a:ln>
            <a:noFill/>
          </a:ln>
        </p:spPr>
        <p:txBody>
          <a:bodyPr/>
          <a:p>
            <a:pPr marL="342720" indent="-342720" algn="ctr"/>
            <a:r>
              <a:rPr b="1" lang="ru-RU" sz="5400" spc="-1" strike="noStrike">
                <a:solidFill>
                  <a:srgbClr val="ff9900"/>
                </a:solidFill>
                <a:uFill>
                  <a:solidFill>
                    <a:srgbClr val="ffffff"/>
                  </a:solidFill>
                </a:uFill>
                <a:latin typeface="Arial"/>
              </a:rPr>
              <a:t>Все для фронта.</a:t>
            </a:r>
            <a:endParaRPr b="0" lang="ru-RU" sz="3200" spc="-1" strike="noStrike">
              <a:solidFill>
                <a:srgbClr val="2f1311"/>
              </a:solidFill>
              <a:uFill>
                <a:solidFill>
                  <a:srgbClr val="ffffff"/>
                </a:solidFill>
              </a:uFill>
              <a:latin typeface="Arial"/>
            </a:endParaRPr>
          </a:p>
          <a:p>
            <a:pPr marL="342720" indent="-342720" algn="ctr"/>
            <a:r>
              <a:rPr b="0" lang="ru-RU" sz="2400" spc="-1" strike="noStrike">
                <a:solidFill>
                  <a:srgbClr val="ff9900"/>
                </a:solidFill>
                <a:uFill>
                  <a:solidFill>
                    <a:srgbClr val="ffffff"/>
                  </a:solidFill>
                </a:uFill>
                <a:latin typeface="Arial"/>
              </a:rPr>
              <a:t> </a:t>
            </a:r>
            <a:endParaRPr b="0" lang="ru-RU" sz="3200" spc="-1" strike="noStrike">
              <a:solidFill>
                <a:srgbClr val="2f1311"/>
              </a:solidFill>
              <a:uFill>
                <a:solidFill>
                  <a:srgbClr val="ffffff"/>
                </a:solidFill>
              </a:uFill>
              <a:latin typeface="Arial"/>
            </a:endParaRPr>
          </a:p>
          <a:p>
            <a:pPr marL="342720" indent="-342720"/>
            <a:r>
              <a:rPr b="0" lang="ru-RU" sz="3200" spc="-1" strike="noStrike">
                <a:solidFill>
                  <a:srgbClr val="ffcc00"/>
                </a:solidFill>
                <a:uFill>
                  <a:solidFill>
                    <a:srgbClr val="ffffff"/>
                  </a:solidFill>
                </a:uFill>
                <a:latin typeface="Arial"/>
              </a:rPr>
              <a:t>     </a:t>
            </a:r>
            <a:r>
              <a:rPr b="0" lang="ru-RU" sz="3200" spc="-1" strike="noStrike">
                <a:solidFill>
                  <a:srgbClr val="ffcc00"/>
                </a:solidFill>
                <a:uFill>
                  <a:solidFill>
                    <a:srgbClr val="ffffff"/>
                  </a:solidFill>
                </a:uFill>
                <a:latin typeface="Arial"/>
              </a:rPr>
              <a:t>В фонд обороны трудящиеся края внесли из личных сбережений за годы войны:</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3200" spc="-1" strike="noStrike">
                <a:solidFill>
                  <a:srgbClr val="ffcc00"/>
                </a:solidFill>
                <a:uFill>
                  <a:solidFill>
                    <a:srgbClr val="ffffff"/>
                  </a:solidFill>
                </a:uFill>
                <a:latin typeface="Arial"/>
              </a:rPr>
              <a:t>187 млн.849 тыс. рублей - наличными;</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3200" spc="-1" strike="noStrike">
                <a:solidFill>
                  <a:srgbClr val="ffcc00"/>
                </a:solidFill>
                <a:uFill>
                  <a:solidFill>
                    <a:srgbClr val="ffffff"/>
                  </a:solidFill>
                </a:uFill>
                <a:latin typeface="Arial"/>
              </a:rPr>
              <a:t>104 млн.103 тыс. рублей – облигациями государственных займов;</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3200" spc="-1" strike="noStrike">
                <a:solidFill>
                  <a:srgbClr val="ffcc00"/>
                </a:solidFill>
                <a:uFill>
                  <a:solidFill>
                    <a:srgbClr val="ffffff"/>
                  </a:solidFill>
                </a:uFill>
                <a:latin typeface="Arial"/>
              </a:rPr>
              <a:t>сотни тысяч пудов хлеба;</a:t>
            </a:r>
            <a:endParaRPr b="0" lang="ru-RU" sz="3200" spc="-1" strike="noStrike">
              <a:solidFill>
                <a:srgbClr val="2f1311"/>
              </a:solidFill>
              <a:uFill>
                <a:solidFill>
                  <a:srgbClr val="ffffff"/>
                </a:solidFill>
              </a:uFill>
              <a:latin typeface="Arial"/>
            </a:endParaRPr>
          </a:p>
          <a:p>
            <a:pPr marL="342720" indent="-342720">
              <a:buClr>
                <a:srgbClr val="ffcc00"/>
              </a:buClr>
              <a:buFont typeface="Wingdings" charset="2"/>
              <a:buChar char=""/>
            </a:pPr>
            <a:r>
              <a:rPr b="0" lang="ru-RU" sz="3200" spc="-1" strike="noStrike">
                <a:solidFill>
                  <a:srgbClr val="ffcc00"/>
                </a:solidFill>
                <a:uFill>
                  <a:solidFill>
                    <a:srgbClr val="ffffff"/>
                  </a:solidFill>
                </a:uFill>
                <a:latin typeface="Arial"/>
              </a:rPr>
              <a:t>253 вагона с различными подарками.</a:t>
            </a:r>
            <a:endParaRPr b="0" lang="ru-RU" sz="3200" spc="-1" strike="noStrike">
              <a:solidFill>
                <a:srgbClr val="2f1311"/>
              </a:solidFill>
              <a:uFill>
                <a:solidFill>
                  <a:srgbClr val="ffffff"/>
                </a:solidFill>
              </a:uFill>
              <a:latin typeface="Arial"/>
            </a:endParaRPr>
          </a:p>
        </p:txBody>
      </p:sp>
    </p:spTree>
  </p:cSld>
  <p:transition>
    <p:wipe dir="d"/>
  </p:transition>
  <p:timing>
    <p:tnLst>
      <p:par>
        <p:cTn id="713" dur="indefinite" restart="never" nodeType="tmRoot">
          <p:childTnLst>
            <p:seq>
              <p:cTn id="714" nodeType="mainSeq">
                <p:childTnLst>
                  <p:par>
                    <p:cTn id="715" fill="freeze">
                      <p:stCondLst>
                        <p:cond delay="indefinite"/>
                      </p:stCondLst>
                      <p:childTnLst>
                        <p:par>
                          <p:cTn id="716" fill="freeze">
                            <p:stCondLst>
                              <p:cond delay="0"/>
                            </p:stCondLst>
                            <p:childTnLst>
                              <p:par>
                                <p:cTn id="717" nodeType="clickEffect" fill="hold" presetClass="entr" presetID="1">
                                  <p:stCondLst>
                                    <p:cond delay="0"/>
                                  </p:stCondLst>
                                  <p:childTnLst>
                                    <p:set>
                                      <p:cBhvr>
                                        <p:cTn id="718" dur="1" fill="hold">
                                          <p:stCondLst>
                                            <p:cond delay="0"/>
                                          </p:stCondLst>
                                        </p:cTn>
                                        <p:tgtEl>
                                          <p:spTgt spid="748">
                                            <p:txEl>
                                              <p:pRg st="0" end="16"/>
                                            </p:txEl>
                                          </p:spTgt>
                                        </p:tgtEl>
                                        <p:attrNameLst>
                                          <p:attrName>style.visibility</p:attrName>
                                        </p:attrNameLst>
                                      </p:cBhvr>
                                      <p:to>
                                        <p:strVal val="visible"/>
                                      </p:to>
                                    </p:set>
                                  </p:childTnLst>
                                </p:cTn>
                              </p:par>
                            </p:childTnLst>
                          </p:cTn>
                        </p:par>
                      </p:childTnLst>
                    </p:cTn>
                  </p:par>
                  <p:par>
                    <p:cTn id="719" fill="freeze">
                      <p:stCondLst>
                        <p:cond delay="indefinite"/>
                      </p:stCondLst>
                      <p:childTnLst>
                        <p:par>
                          <p:cTn id="720" fill="freeze">
                            <p:stCondLst>
                              <p:cond delay="0"/>
                            </p:stCondLst>
                            <p:childTnLst>
                              <p:par>
                                <p:cTn id="721" nodeType="clickEffect" fill="hold" presetClass="entr" presetID="1">
                                  <p:stCondLst>
                                    <p:cond delay="0"/>
                                  </p:stCondLst>
                                  <p:childTnLst>
                                    <p:set>
                                      <p:cBhvr>
                                        <p:cTn id="722" dur="1" fill="hold">
                                          <p:stCondLst>
                                            <p:cond delay="0"/>
                                          </p:stCondLst>
                                        </p:cTn>
                                        <p:tgtEl>
                                          <p:spTgt spid="748">
                                            <p:txEl>
                                              <p:pRg st="17" end="96"/>
                                            </p:txEl>
                                          </p:spTgt>
                                        </p:tgtEl>
                                        <p:attrNameLst>
                                          <p:attrName>style.visibility</p:attrName>
                                        </p:attrNameLst>
                                      </p:cBhvr>
                                      <p:to>
                                        <p:strVal val="visible"/>
                                      </p:to>
                                    </p:set>
                                  </p:childTnLst>
                                </p:cTn>
                              </p:par>
                            </p:childTnLst>
                          </p:cTn>
                        </p:par>
                      </p:childTnLst>
                    </p:cTn>
                  </p:par>
                  <p:par>
                    <p:cTn id="723" fill="freeze">
                      <p:stCondLst>
                        <p:cond delay="indefinite"/>
                      </p:stCondLst>
                      <p:childTnLst>
                        <p:par>
                          <p:cTn id="724" fill="freeze">
                            <p:stCondLst>
                              <p:cond delay="0"/>
                            </p:stCondLst>
                            <p:childTnLst>
                              <p:par>
                                <p:cTn id="725" nodeType="clickEffect" fill="hold" presetClass="entr" presetID="1">
                                  <p:stCondLst>
                                    <p:cond delay="0"/>
                                  </p:stCondLst>
                                  <p:childTnLst>
                                    <p:set>
                                      <p:cBhvr>
                                        <p:cTn id="726" dur="1" fill="hold">
                                          <p:stCondLst>
                                            <p:cond delay="0"/>
                                          </p:stCondLst>
                                        </p:cTn>
                                        <p:tgtEl>
                                          <p:spTgt spid="748">
                                            <p:txEl>
                                              <p:pRg st="96" end="133"/>
                                            </p:txEl>
                                          </p:spTgt>
                                        </p:tgtEl>
                                        <p:attrNameLst>
                                          <p:attrName>style.visibility</p:attrName>
                                        </p:attrNameLst>
                                      </p:cBhvr>
                                      <p:to>
                                        <p:strVal val="visible"/>
                                      </p:to>
                                    </p:set>
                                  </p:childTnLst>
                                </p:cTn>
                              </p:par>
                            </p:childTnLst>
                          </p:cTn>
                        </p:par>
                      </p:childTnLst>
                    </p:cTn>
                  </p:par>
                  <p:par>
                    <p:cTn id="727" fill="freeze">
                      <p:stCondLst>
                        <p:cond delay="indefinite"/>
                      </p:stCondLst>
                      <p:childTnLst>
                        <p:par>
                          <p:cTn id="728" fill="freeze">
                            <p:stCondLst>
                              <p:cond delay="0"/>
                            </p:stCondLst>
                            <p:childTnLst>
                              <p:par>
                                <p:cTn id="729" nodeType="clickEffect" fill="hold" presetClass="entr" presetID="1">
                                  <p:stCondLst>
                                    <p:cond delay="0"/>
                                  </p:stCondLst>
                                  <p:childTnLst>
                                    <p:set>
                                      <p:cBhvr>
                                        <p:cTn id="730" dur="1" fill="hold">
                                          <p:stCondLst>
                                            <p:cond delay="0"/>
                                          </p:stCondLst>
                                        </p:cTn>
                                        <p:tgtEl>
                                          <p:spTgt spid="748">
                                            <p:txEl>
                                              <p:pRg st="133" end="195"/>
                                            </p:txEl>
                                          </p:spTgt>
                                        </p:tgtEl>
                                        <p:attrNameLst>
                                          <p:attrName>style.visibility</p:attrName>
                                        </p:attrNameLst>
                                      </p:cBhvr>
                                      <p:to>
                                        <p:strVal val="visible"/>
                                      </p:to>
                                    </p:set>
                                  </p:childTnLst>
                                </p:cTn>
                              </p:par>
                            </p:childTnLst>
                          </p:cTn>
                        </p:par>
                      </p:childTnLst>
                    </p:cTn>
                  </p:par>
                  <p:par>
                    <p:cTn id="731" fill="freeze">
                      <p:stCondLst>
                        <p:cond delay="indefinite"/>
                      </p:stCondLst>
                      <p:childTnLst>
                        <p:par>
                          <p:cTn id="732" fill="freeze">
                            <p:stCondLst>
                              <p:cond delay="0"/>
                            </p:stCondLst>
                            <p:childTnLst>
                              <p:par>
                                <p:cTn id="733" nodeType="clickEffect" fill="hold" presetClass="entr" presetID="1">
                                  <p:stCondLst>
                                    <p:cond delay="0"/>
                                  </p:stCondLst>
                                  <p:childTnLst>
                                    <p:set>
                                      <p:cBhvr>
                                        <p:cTn id="734" dur="1" fill="hold">
                                          <p:stCondLst>
                                            <p:cond delay="0"/>
                                          </p:stCondLst>
                                        </p:cTn>
                                        <p:tgtEl>
                                          <p:spTgt spid="748">
                                            <p:txEl>
                                              <p:pRg st="195" end="220"/>
                                            </p:txEl>
                                          </p:spTgt>
                                        </p:tgtEl>
                                        <p:attrNameLst>
                                          <p:attrName>style.visibility</p:attrName>
                                        </p:attrNameLst>
                                      </p:cBhvr>
                                      <p:to>
                                        <p:strVal val="visible"/>
                                      </p:to>
                                    </p:set>
                                  </p:childTnLst>
                                </p:cTn>
                              </p:par>
                            </p:childTnLst>
                          </p:cTn>
                        </p:par>
                      </p:childTnLst>
                    </p:cTn>
                  </p:par>
                  <p:par>
                    <p:cTn id="735" fill="freeze">
                      <p:stCondLst>
                        <p:cond delay="indefinite"/>
                      </p:stCondLst>
                      <p:childTnLst>
                        <p:par>
                          <p:cTn id="736" fill="freeze">
                            <p:stCondLst>
                              <p:cond delay="0"/>
                            </p:stCondLst>
                            <p:childTnLst>
                              <p:par>
                                <p:cTn id="737" nodeType="clickEffect" fill="hold" presetClass="entr" presetID="1">
                                  <p:stCondLst>
                                    <p:cond delay="0"/>
                                  </p:stCondLst>
                                  <p:childTnLst>
                                    <p:set>
                                      <p:cBhvr>
                                        <p:cTn id="738" dur="1" fill="hold">
                                          <p:stCondLst>
                                            <p:cond delay="0"/>
                                          </p:stCondLst>
                                        </p:cTn>
                                        <p:tgtEl>
                                          <p:spTgt spid="748">
                                            <p:txEl>
                                              <p:pRg st="220" end="25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16059"/>
        </a:solidFill>
      </p:bgPr>
    </p:bg>
    <p:spTree>
      <p:nvGrpSpPr>
        <p:cNvPr id="1" name=""/>
        <p:cNvGrpSpPr/>
        <p:nvPr/>
      </p:nvGrpSpPr>
      <p:grpSpPr>
        <a:xfrm>
          <a:off x="0" y="0"/>
          <a:ext cx="0" cy="0"/>
          <a:chOff x="0" y="0"/>
          <a:chExt cx="0" cy="0"/>
        </a:xfrm>
      </p:grpSpPr>
      <p:sp>
        <p:nvSpPr>
          <p:cNvPr id="749" name="TextShape 1"/>
          <p:cNvSpPr txBox="1"/>
          <p:nvPr/>
        </p:nvSpPr>
        <p:spPr>
          <a:xfrm>
            <a:off x="539640" y="404640"/>
            <a:ext cx="8229600" cy="4530960"/>
          </a:xfrm>
          <a:prstGeom prst="rect">
            <a:avLst/>
          </a:prstGeom>
          <a:noFill/>
          <a:ln>
            <a:noFill/>
          </a:ln>
        </p:spPr>
        <p:txBody>
          <a:bodyPr/>
          <a:p>
            <a:pPr marL="342720" indent="-342720" algn="ctr">
              <a:lnSpc>
                <a:spcPct val="80000"/>
              </a:lnSpc>
            </a:pPr>
            <a:r>
              <a:rPr b="1" lang="ru-RU" sz="3200" spc="-1" strike="noStrike">
                <a:solidFill>
                  <a:srgbClr val="ff9900"/>
                </a:solidFill>
                <a:uFill>
                  <a:solidFill>
                    <a:srgbClr val="ffffff"/>
                  </a:solidFill>
                </a:uFill>
                <a:latin typeface="Arial"/>
              </a:rPr>
              <a:t>Забота о Советской Армии тружеников Дзержинского района.</a:t>
            </a:r>
            <a:endParaRPr b="0" lang="ru-RU" sz="3200" spc="-1" strike="noStrike">
              <a:solidFill>
                <a:srgbClr val="2f1311"/>
              </a:solidFill>
              <a:uFill>
                <a:solidFill>
                  <a:srgbClr val="ffffff"/>
                </a:solidFill>
              </a:uFill>
              <a:latin typeface="Arial"/>
            </a:endParaRPr>
          </a:p>
          <a:p>
            <a:pPr marL="342720" indent="-342720" algn="ctr">
              <a:lnSpc>
                <a:spcPct val="80000"/>
              </a:lnSpc>
            </a:pPr>
            <a:r>
              <a:rPr b="0" lang="ru-RU" sz="3200" spc="-1" strike="noStrike">
                <a:solidFill>
                  <a:srgbClr val="ff9900"/>
                </a:solidFill>
                <a:uFill>
                  <a:solidFill>
                    <a:srgbClr val="ffffff"/>
                  </a:solidFill>
                </a:uFill>
                <a:latin typeface="Arial"/>
              </a:rPr>
              <a:t> </a:t>
            </a:r>
            <a:endParaRPr b="0" lang="ru-RU" sz="3200" spc="-1" strike="noStrike">
              <a:solidFill>
                <a:srgbClr val="2f1311"/>
              </a:solidFill>
              <a:uFill>
                <a:solidFill>
                  <a:srgbClr val="ffffff"/>
                </a:solidFill>
              </a:uFill>
              <a:latin typeface="Arial"/>
            </a:endParaRPr>
          </a:p>
          <a:p>
            <a:pPr marL="342720" indent="-342720">
              <a:lnSpc>
                <a:spcPct val="80000"/>
              </a:lnSpc>
            </a:pPr>
            <a:r>
              <a:rPr b="0" lang="ru-RU" sz="2000" spc="-1" strike="noStrike">
                <a:solidFill>
                  <a:srgbClr val="ffcc00"/>
                </a:solidFill>
                <a:uFill>
                  <a:solidFill>
                    <a:srgbClr val="ffffff"/>
                  </a:solidFill>
                </a:uFill>
                <a:latin typeface="Arial"/>
              </a:rPr>
              <a:t>    </a:t>
            </a:r>
            <a:r>
              <a:rPr b="0" lang="ru-RU" sz="2000" spc="-1" strike="noStrike">
                <a:solidFill>
                  <a:srgbClr val="ffcc00"/>
                </a:solidFill>
                <a:uFill>
                  <a:solidFill>
                    <a:srgbClr val="ffffff"/>
                  </a:solidFill>
                </a:uFill>
                <a:latin typeface="Arial"/>
              </a:rPr>
              <a:t>В Дзержинском районе для бойцов было собрано:</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0" lang="ru-RU" sz="2000" spc="-1" strike="noStrike">
                <a:solidFill>
                  <a:srgbClr val="ffcc00"/>
                </a:solidFill>
                <a:uFill>
                  <a:solidFill>
                    <a:srgbClr val="ffffff"/>
                  </a:solidFill>
                </a:uFill>
                <a:latin typeface="Arial"/>
              </a:rPr>
              <a:t>- 849 пар валенок;</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0" lang="ru-RU" sz="2000" spc="-1" strike="noStrike">
                <a:solidFill>
                  <a:srgbClr val="ffcc00"/>
                </a:solidFill>
                <a:uFill>
                  <a:solidFill>
                    <a:srgbClr val="ffffff"/>
                  </a:solidFill>
                </a:uFill>
                <a:latin typeface="Arial"/>
              </a:rPr>
              <a:t>- 460 полушубков;</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0" lang="ru-RU" sz="2000" spc="-1" strike="noStrike">
                <a:solidFill>
                  <a:srgbClr val="ffcc00"/>
                </a:solidFill>
                <a:uFill>
                  <a:solidFill>
                    <a:srgbClr val="ffffff"/>
                  </a:solidFill>
                </a:uFill>
                <a:latin typeface="Arial"/>
              </a:rPr>
              <a:t>- 893 шапки-ушанки;</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0" lang="ru-RU" sz="2000" spc="-1" strike="noStrike">
                <a:solidFill>
                  <a:srgbClr val="ffcc00"/>
                </a:solidFill>
                <a:uFill>
                  <a:solidFill>
                    <a:srgbClr val="ffffff"/>
                  </a:solidFill>
                </a:uFill>
                <a:latin typeface="Arial"/>
              </a:rPr>
              <a:t>- 644 пары вязаных рукавиц;</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0" lang="ru-RU" sz="2000" spc="-1" strike="noStrike">
                <a:solidFill>
                  <a:srgbClr val="ffcc00"/>
                </a:solidFill>
                <a:uFill>
                  <a:solidFill>
                    <a:srgbClr val="ffffff"/>
                  </a:solidFill>
                </a:uFill>
                <a:latin typeface="Arial"/>
              </a:rPr>
              <a:t>- 874 пары шубных рукавиц;</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0" lang="ru-RU" sz="2000" spc="-1" strike="noStrike">
                <a:solidFill>
                  <a:srgbClr val="ffcc00"/>
                </a:solidFill>
                <a:uFill>
                  <a:solidFill>
                    <a:srgbClr val="ffffff"/>
                  </a:solidFill>
                </a:uFill>
                <a:latin typeface="Arial"/>
              </a:rPr>
              <a:t>- 508 пар носков;</a:t>
            </a:r>
            <a:endParaRPr b="0" lang="ru-RU" sz="3200" spc="-1" strike="noStrike">
              <a:solidFill>
                <a:srgbClr val="2f1311"/>
              </a:solidFill>
              <a:uFill>
                <a:solidFill>
                  <a:srgbClr val="ffffff"/>
                </a:solidFill>
              </a:uFill>
              <a:latin typeface="Arial"/>
            </a:endParaRPr>
          </a:p>
          <a:p>
            <a:pPr marL="342720" indent="-342720">
              <a:lnSpc>
                <a:spcPct val="80000"/>
              </a:lnSpc>
              <a:buClr>
                <a:srgbClr val="ffcc00"/>
              </a:buClr>
              <a:buFont typeface="Wingdings" charset="2"/>
              <a:buChar char=""/>
            </a:pPr>
            <a:r>
              <a:rPr b="0" lang="ru-RU" sz="2000" spc="-1" strike="noStrike">
                <a:solidFill>
                  <a:srgbClr val="ffcc00"/>
                </a:solidFill>
                <a:uFill>
                  <a:solidFill>
                    <a:srgbClr val="ffffff"/>
                  </a:solidFill>
                </a:uFill>
                <a:latin typeface="Arial"/>
              </a:rPr>
              <a:t>- 433 меховых жилета.</a:t>
            </a:r>
            <a:endParaRPr b="0" lang="ru-RU" sz="3200" spc="-1" strike="noStrike">
              <a:solidFill>
                <a:srgbClr val="2f1311"/>
              </a:solidFill>
              <a:uFill>
                <a:solidFill>
                  <a:srgbClr val="ffffff"/>
                </a:solidFill>
              </a:uFill>
              <a:latin typeface="Arial"/>
            </a:endParaRPr>
          </a:p>
        </p:txBody>
      </p:sp>
    </p:spTree>
  </p:cSld>
  <p:transition>
    <p:wipe dir="d"/>
  </p:transition>
  <p:timing>
    <p:tnLst>
      <p:par>
        <p:cTn id="739" dur="indefinite" restart="never" nodeType="tmRoot">
          <p:childTnLst>
            <p:seq>
              <p:cTn id="740" nodeType="mainSeq">
                <p:childTnLst>
                  <p:par>
                    <p:cTn id="741" fill="freeze">
                      <p:stCondLst>
                        <p:cond delay="indefinite"/>
                      </p:stCondLst>
                      <p:childTnLst>
                        <p:par>
                          <p:cTn id="742" fill="freeze">
                            <p:stCondLst>
                              <p:cond delay="0"/>
                            </p:stCondLst>
                            <p:childTnLst>
                              <p:par>
                                <p:cTn id="743" nodeType="clickEffect" fill="hold" presetClass="entr" presetID="1">
                                  <p:stCondLst>
                                    <p:cond delay="0"/>
                                  </p:stCondLst>
                                  <p:childTnLst>
                                    <p:set>
                                      <p:cBhvr>
                                        <p:cTn id="744" dur="1" fill="hold">
                                          <p:stCondLst>
                                            <p:cond delay="0"/>
                                          </p:stCondLst>
                                        </p:cTn>
                                        <p:tgtEl>
                                          <p:spTgt spid="749">
                                            <p:txEl>
                                              <p:pRg st="0" end="57"/>
                                            </p:txEl>
                                          </p:spTgt>
                                        </p:tgtEl>
                                        <p:attrNameLst>
                                          <p:attrName>style.visibility</p:attrName>
                                        </p:attrNameLst>
                                      </p:cBhvr>
                                      <p:to>
                                        <p:strVal val="visible"/>
                                      </p:to>
                                    </p:set>
                                  </p:childTnLst>
                                </p:cTn>
                              </p:par>
                            </p:childTnLst>
                          </p:cTn>
                        </p:par>
                      </p:childTnLst>
                    </p:cTn>
                  </p:par>
                  <p:par>
                    <p:cTn id="745" fill="freeze">
                      <p:stCondLst>
                        <p:cond delay="indefinite"/>
                      </p:stCondLst>
                      <p:childTnLst>
                        <p:par>
                          <p:cTn id="746" fill="freeze">
                            <p:stCondLst>
                              <p:cond delay="0"/>
                            </p:stCondLst>
                            <p:childTnLst>
                              <p:par>
                                <p:cTn id="747" nodeType="clickEffect" fill="hold" presetClass="entr" presetID="1">
                                  <p:stCondLst>
                                    <p:cond delay="0"/>
                                  </p:stCondLst>
                                  <p:childTnLst>
                                    <p:set>
                                      <p:cBhvr>
                                        <p:cTn id="748" dur="1" fill="hold">
                                          <p:stCondLst>
                                            <p:cond delay="0"/>
                                          </p:stCondLst>
                                        </p:cTn>
                                        <p:tgtEl>
                                          <p:spTgt spid="749">
                                            <p:txEl>
                                              <p:pRg st="58" end="108"/>
                                            </p:txEl>
                                          </p:spTgt>
                                        </p:tgtEl>
                                        <p:attrNameLst>
                                          <p:attrName>style.visibility</p:attrName>
                                        </p:attrNameLst>
                                      </p:cBhvr>
                                      <p:to>
                                        <p:strVal val="visible"/>
                                      </p:to>
                                    </p:set>
                                  </p:childTnLst>
                                </p:cTn>
                              </p:par>
                            </p:childTnLst>
                          </p:cTn>
                        </p:par>
                      </p:childTnLst>
                    </p:cTn>
                  </p:par>
                  <p:par>
                    <p:cTn id="749" fill="freeze">
                      <p:stCondLst>
                        <p:cond delay="indefinite"/>
                      </p:stCondLst>
                      <p:childTnLst>
                        <p:par>
                          <p:cTn id="750" fill="freeze">
                            <p:stCondLst>
                              <p:cond delay="0"/>
                            </p:stCondLst>
                            <p:childTnLst>
                              <p:par>
                                <p:cTn id="751" nodeType="clickEffect" fill="hold" presetClass="entr" presetID="1">
                                  <p:stCondLst>
                                    <p:cond delay="0"/>
                                  </p:stCondLst>
                                  <p:childTnLst>
                                    <p:set>
                                      <p:cBhvr>
                                        <p:cTn id="752" dur="1" fill="hold">
                                          <p:stCondLst>
                                            <p:cond delay="0"/>
                                          </p:stCondLst>
                                        </p:cTn>
                                        <p:tgtEl>
                                          <p:spTgt spid="749">
                                            <p:txEl>
                                              <p:pRg st="108" end="127"/>
                                            </p:txEl>
                                          </p:spTgt>
                                        </p:tgtEl>
                                        <p:attrNameLst>
                                          <p:attrName>style.visibility</p:attrName>
                                        </p:attrNameLst>
                                      </p:cBhvr>
                                      <p:to>
                                        <p:strVal val="visible"/>
                                      </p:to>
                                    </p:set>
                                  </p:childTnLst>
                                </p:cTn>
                              </p:par>
                            </p:childTnLst>
                          </p:cTn>
                        </p:par>
                      </p:childTnLst>
                    </p:cTn>
                  </p:par>
                  <p:par>
                    <p:cTn id="753" fill="freeze">
                      <p:stCondLst>
                        <p:cond delay="indefinite"/>
                      </p:stCondLst>
                      <p:childTnLst>
                        <p:par>
                          <p:cTn id="754" fill="freeze">
                            <p:stCondLst>
                              <p:cond delay="0"/>
                            </p:stCondLst>
                            <p:childTnLst>
                              <p:par>
                                <p:cTn id="755" nodeType="clickEffect" fill="hold" presetClass="entr" presetID="1">
                                  <p:stCondLst>
                                    <p:cond delay="0"/>
                                  </p:stCondLst>
                                  <p:childTnLst>
                                    <p:set>
                                      <p:cBhvr>
                                        <p:cTn id="756" dur="1" fill="hold">
                                          <p:stCondLst>
                                            <p:cond delay="0"/>
                                          </p:stCondLst>
                                        </p:cTn>
                                        <p:tgtEl>
                                          <p:spTgt spid="749">
                                            <p:txEl>
                                              <p:pRg st="127" end="145"/>
                                            </p:txEl>
                                          </p:spTgt>
                                        </p:tgtEl>
                                        <p:attrNameLst>
                                          <p:attrName>style.visibility</p:attrName>
                                        </p:attrNameLst>
                                      </p:cBhvr>
                                      <p:to>
                                        <p:strVal val="visible"/>
                                      </p:to>
                                    </p:set>
                                  </p:childTnLst>
                                </p:cTn>
                              </p:par>
                            </p:childTnLst>
                          </p:cTn>
                        </p:par>
                      </p:childTnLst>
                    </p:cTn>
                  </p:par>
                  <p:par>
                    <p:cTn id="757" fill="freeze">
                      <p:stCondLst>
                        <p:cond delay="indefinite"/>
                      </p:stCondLst>
                      <p:childTnLst>
                        <p:par>
                          <p:cTn id="758" fill="freeze">
                            <p:stCondLst>
                              <p:cond delay="0"/>
                            </p:stCondLst>
                            <p:childTnLst>
                              <p:par>
                                <p:cTn id="759" nodeType="clickEffect" fill="hold" presetClass="entr" presetID="1">
                                  <p:stCondLst>
                                    <p:cond delay="0"/>
                                  </p:stCondLst>
                                  <p:childTnLst>
                                    <p:set>
                                      <p:cBhvr>
                                        <p:cTn id="760" dur="1" fill="hold">
                                          <p:stCondLst>
                                            <p:cond delay="0"/>
                                          </p:stCondLst>
                                        </p:cTn>
                                        <p:tgtEl>
                                          <p:spTgt spid="749">
                                            <p:txEl>
                                              <p:pRg st="145" end="165"/>
                                            </p:txEl>
                                          </p:spTgt>
                                        </p:tgtEl>
                                        <p:attrNameLst>
                                          <p:attrName>style.visibility</p:attrName>
                                        </p:attrNameLst>
                                      </p:cBhvr>
                                      <p:to>
                                        <p:strVal val="visible"/>
                                      </p:to>
                                    </p:set>
                                  </p:childTnLst>
                                </p:cTn>
                              </p:par>
                            </p:childTnLst>
                          </p:cTn>
                        </p:par>
                      </p:childTnLst>
                    </p:cTn>
                  </p:par>
                  <p:par>
                    <p:cTn id="761" fill="freeze">
                      <p:stCondLst>
                        <p:cond delay="indefinite"/>
                      </p:stCondLst>
                      <p:childTnLst>
                        <p:par>
                          <p:cTn id="762" fill="freeze">
                            <p:stCondLst>
                              <p:cond delay="0"/>
                            </p:stCondLst>
                            <p:childTnLst>
                              <p:par>
                                <p:cTn id="763" nodeType="clickEffect" fill="hold" presetClass="entr" presetID="1">
                                  <p:stCondLst>
                                    <p:cond delay="0"/>
                                  </p:stCondLst>
                                  <p:childTnLst>
                                    <p:set>
                                      <p:cBhvr>
                                        <p:cTn id="764" dur="1" fill="hold">
                                          <p:stCondLst>
                                            <p:cond delay="0"/>
                                          </p:stCondLst>
                                        </p:cTn>
                                        <p:tgtEl>
                                          <p:spTgt spid="749">
                                            <p:txEl>
                                              <p:pRg st="165" end="193"/>
                                            </p:txEl>
                                          </p:spTgt>
                                        </p:tgtEl>
                                        <p:attrNameLst>
                                          <p:attrName>style.visibility</p:attrName>
                                        </p:attrNameLst>
                                      </p:cBhvr>
                                      <p:to>
                                        <p:strVal val="visible"/>
                                      </p:to>
                                    </p:set>
                                  </p:childTnLst>
                                </p:cTn>
                              </p:par>
                            </p:childTnLst>
                          </p:cTn>
                        </p:par>
                      </p:childTnLst>
                    </p:cTn>
                  </p:par>
                  <p:par>
                    <p:cTn id="765" fill="freeze">
                      <p:stCondLst>
                        <p:cond delay="indefinite"/>
                      </p:stCondLst>
                      <p:childTnLst>
                        <p:par>
                          <p:cTn id="766" fill="freeze">
                            <p:stCondLst>
                              <p:cond delay="0"/>
                            </p:stCondLst>
                            <p:childTnLst>
                              <p:par>
                                <p:cTn id="767" nodeType="clickEffect" fill="hold" presetClass="entr" presetID="1">
                                  <p:stCondLst>
                                    <p:cond delay="0"/>
                                  </p:stCondLst>
                                  <p:childTnLst>
                                    <p:set>
                                      <p:cBhvr>
                                        <p:cTn id="768" dur="1" fill="hold">
                                          <p:stCondLst>
                                            <p:cond delay="0"/>
                                          </p:stCondLst>
                                        </p:cTn>
                                        <p:tgtEl>
                                          <p:spTgt spid="749">
                                            <p:txEl>
                                              <p:pRg st="193" end="220"/>
                                            </p:txEl>
                                          </p:spTgt>
                                        </p:tgtEl>
                                        <p:attrNameLst>
                                          <p:attrName>style.visibility</p:attrName>
                                        </p:attrNameLst>
                                      </p:cBhvr>
                                      <p:to>
                                        <p:strVal val="visible"/>
                                      </p:to>
                                    </p:set>
                                  </p:childTnLst>
                                </p:cTn>
                              </p:par>
                            </p:childTnLst>
                          </p:cTn>
                        </p:par>
                      </p:childTnLst>
                    </p:cTn>
                  </p:par>
                  <p:par>
                    <p:cTn id="769" fill="freeze">
                      <p:stCondLst>
                        <p:cond delay="indefinite"/>
                      </p:stCondLst>
                      <p:childTnLst>
                        <p:par>
                          <p:cTn id="770" fill="freeze">
                            <p:stCondLst>
                              <p:cond delay="0"/>
                            </p:stCondLst>
                            <p:childTnLst>
                              <p:par>
                                <p:cTn id="771" nodeType="clickEffect" fill="hold" presetClass="entr" presetID="1">
                                  <p:stCondLst>
                                    <p:cond delay="0"/>
                                  </p:stCondLst>
                                  <p:childTnLst>
                                    <p:set>
                                      <p:cBhvr>
                                        <p:cTn id="772" dur="1" fill="hold">
                                          <p:stCondLst>
                                            <p:cond delay="0"/>
                                          </p:stCondLst>
                                        </p:cTn>
                                        <p:tgtEl>
                                          <p:spTgt spid="749">
                                            <p:txEl>
                                              <p:pRg st="220" end="238"/>
                                            </p:txEl>
                                          </p:spTgt>
                                        </p:tgtEl>
                                        <p:attrNameLst>
                                          <p:attrName>style.visibility</p:attrName>
                                        </p:attrNameLst>
                                      </p:cBhvr>
                                      <p:to>
                                        <p:strVal val="visible"/>
                                      </p:to>
                                    </p:set>
                                  </p:childTnLst>
                                </p:cTn>
                              </p:par>
                            </p:childTnLst>
                          </p:cTn>
                        </p:par>
                      </p:childTnLst>
                    </p:cTn>
                  </p:par>
                  <p:par>
                    <p:cTn id="773" fill="freeze">
                      <p:stCondLst>
                        <p:cond delay="indefinite"/>
                      </p:stCondLst>
                      <p:childTnLst>
                        <p:par>
                          <p:cTn id="774" fill="freeze">
                            <p:stCondLst>
                              <p:cond delay="0"/>
                            </p:stCondLst>
                            <p:childTnLst>
                              <p:par>
                                <p:cTn id="775" nodeType="clickEffect" fill="hold" presetClass="entr" presetID="1">
                                  <p:stCondLst>
                                    <p:cond delay="0"/>
                                  </p:stCondLst>
                                  <p:childTnLst>
                                    <p:set>
                                      <p:cBhvr>
                                        <p:cTn id="776" dur="1" fill="hold">
                                          <p:stCondLst>
                                            <p:cond delay="0"/>
                                          </p:stCondLst>
                                        </p:cTn>
                                        <p:tgtEl>
                                          <p:spTgt spid="749">
                                            <p:txEl>
                                              <p:pRg st="238" end="26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750" name="TextShape 1"/>
          <p:cNvSpPr txBox="1"/>
          <p:nvPr/>
        </p:nvSpPr>
        <p:spPr>
          <a:xfrm>
            <a:off x="457200" y="1483920"/>
            <a:ext cx="8229600" cy="4646520"/>
          </a:xfrm>
          <a:prstGeom prst="rect">
            <a:avLst/>
          </a:prstGeom>
          <a:noFill/>
          <a:ln>
            <a:noFill/>
          </a:ln>
        </p:spPr>
        <p:txBody>
          <a:bodyPr/>
          <a:p>
            <a:pPr marL="342720" indent="-342720"/>
            <a:r>
              <a:rPr b="1" lang="ru-RU" sz="3200" spc="-1" strike="noStrike">
                <a:solidFill>
                  <a:srgbClr val="ffcc00"/>
                </a:solidFill>
                <a:uFill>
                  <a:solidFill>
                    <a:srgbClr val="ffffff"/>
                  </a:solidFill>
                </a:uFill>
                <a:latin typeface="Arial Black"/>
              </a:rPr>
              <a:t>     </a:t>
            </a:r>
            <a:r>
              <a:rPr b="1" lang="ru-RU" sz="3200" spc="-1" strike="noStrike">
                <a:solidFill>
                  <a:srgbClr val="ff0000"/>
                </a:solidFill>
                <a:uFill>
                  <a:solidFill>
                    <a:srgbClr val="ffffff"/>
                  </a:solidFill>
                </a:uFill>
                <a:latin typeface="Times New Roman"/>
              </a:rPr>
              <a:t>9 мая</a:t>
            </a:r>
            <a:r>
              <a:rPr b="1" lang="ru-RU" sz="3200" spc="-1" strike="noStrike">
                <a:solidFill>
                  <a:srgbClr val="ffcc00"/>
                </a:solidFill>
                <a:uFill>
                  <a:solidFill>
                    <a:srgbClr val="ffffff"/>
                  </a:solidFill>
                </a:uFill>
                <a:latin typeface="Times New Roman"/>
              </a:rPr>
              <a:t> </a:t>
            </a:r>
            <a:r>
              <a:rPr b="1" lang="ru-RU" sz="3200" spc="-1" strike="noStrike">
                <a:solidFill>
                  <a:srgbClr val="ffcc00"/>
                </a:solidFill>
                <a:uFill>
                  <a:solidFill>
                    <a:srgbClr val="ffffff"/>
                  </a:solidFill>
                </a:uFill>
                <a:latin typeface="Times New Roman"/>
              </a:rPr>
              <a:t>наша Родина салютовала в ознаменование Победы </a:t>
            </a:r>
            <a:r>
              <a:rPr b="1" lang="ru-RU" sz="3200" spc="-1" strike="noStrike">
                <a:solidFill>
                  <a:srgbClr val="ff9900"/>
                </a:solidFill>
                <a:uFill>
                  <a:solidFill>
                    <a:srgbClr val="ffffff"/>
                  </a:solidFill>
                </a:uFill>
                <a:latin typeface="Times New Roman"/>
              </a:rPr>
              <a:t>30</a:t>
            </a:r>
            <a:r>
              <a:rPr b="1" lang="ru-RU" sz="3200" spc="-1" strike="noStrike">
                <a:solidFill>
                  <a:srgbClr val="ffcc00"/>
                </a:solidFill>
                <a:uFill>
                  <a:solidFill>
                    <a:srgbClr val="ffffff"/>
                  </a:solidFill>
                </a:uFill>
                <a:latin typeface="Times New Roman"/>
              </a:rPr>
              <a:t> артиллерийскими залпами из  </a:t>
            </a:r>
            <a:r>
              <a:rPr b="1" lang="ru-RU" sz="3200" spc="-1" strike="noStrike">
                <a:solidFill>
                  <a:srgbClr val="ff9900"/>
                </a:solidFill>
                <a:uFill>
                  <a:solidFill>
                    <a:srgbClr val="ffffff"/>
                  </a:solidFill>
                </a:uFill>
                <a:latin typeface="Times New Roman"/>
              </a:rPr>
              <a:t>1000 </a:t>
            </a:r>
            <a:r>
              <a:rPr b="1" lang="ru-RU" sz="3200" spc="-1" strike="noStrike">
                <a:solidFill>
                  <a:srgbClr val="ffcc00"/>
                </a:solidFill>
                <a:uFill>
                  <a:solidFill>
                    <a:srgbClr val="ffffff"/>
                  </a:solidFill>
                </a:uFill>
                <a:latin typeface="Times New Roman"/>
              </a:rPr>
              <a:t>орудий.</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    </a:t>
            </a:r>
            <a:r>
              <a:rPr b="1" lang="ru-RU" sz="3200" spc="-1" strike="noStrike">
                <a:solidFill>
                  <a:srgbClr val="ff0000"/>
                </a:solidFill>
                <a:uFill>
                  <a:solidFill>
                    <a:srgbClr val="ffffff"/>
                  </a:solidFill>
                </a:uFill>
                <a:latin typeface="Times New Roman"/>
              </a:rPr>
              <a:t>24 июня</a:t>
            </a:r>
            <a:r>
              <a:rPr b="1" lang="ru-RU" sz="3200" spc="-1" strike="noStrike">
                <a:solidFill>
                  <a:srgbClr val="ffcc00"/>
                </a:solidFill>
                <a:uFill>
                  <a:solidFill>
                    <a:srgbClr val="ffffff"/>
                  </a:solidFill>
                </a:uFill>
                <a:latin typeface="Times New Roman"/>
              </a:rPr>
              <a:t>,  на Красной площади в Москве, состоялся парад лучших воинов. Под барабанный бой они бросили к подножию Мавзолея </a:t>
            </a:r>
            <a:r>
              <a:rPr b="1" lang="ru-RU" sz="3200" spc="-1" strike="noStrike">
                <a:solidFill>
                  <a:srgbClr val="ff9900"/>
                </a:solidFill>
                <a:uFill>
                  <a:solidFill>
                    <a:srgbClr val="ffffff"/>
                  </a:solidFill>
                </a:uFill>
                <a:latin typeface="Times New Roman"/>
              </a:rPr>
              <a:t>200</a:t>
            </a:r>
            <a:r>
              <a:rPr b="1" lang="ru-RU" sz="3200" spc="-1" strike="noStrike">
                <a:solidFill>
                  <a:srgbClr val="ff0000"/>
                </a:solidFill>
                <a:uFill>
                  <a:solidFill>
                    <a:srgbClr val="ffffff"/>
                  </a:solidFill>
                </a:uFill>
                <a:latin typeface="Times New Roman"/>
              </a:rPr>
              <a:t> </a:t>
            </a:r>
            <a:r>
              <a:rPr b="1" lang="ru-RU" sz="3200" spc="-1" strike="noStrike">
                <a:solidFill>
                  <a:srgbClr val="ffcc00"/>
                </a:solidFill>
                <a:uFill>
                  <a:solidFill>
                    <a:srgbClr val="ffffff"/>
                  </a:solidFill>
                </a:uFill>
                <a:latin typeface="Times New Roman"/>
              </a:rPr>
              <a:t>знамен вражеского Вермахта.</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777" dur="indefinite" restart="never" nodeType="tmRoot">
          <p:childTnLst>
            <p:seq>
              <p:cTn id="778" nodeType="mainSeq">
                <p:childTnLst>
                  <p:par>
                    <p:cTn id="779" fill="freeze">
                      <p:stCondLst>
                        <p:cond delay="indefinite"/>
                      </p:stCondLst>
                      <p:childTnLst>
                        <p:par>
                          <p:cTn id="780" fill="freeze">
                            <p:stCondLst>
                              <p:cond delay="0"/>
                            </p:stCondLst>
                            <p:childTnLst>
                              <p:par>
                                <p:cTn id="781" nodeType="clickEffect" fill="hold" presetClass="entr" presetID="1">
                                  <p:stCondLst>
                                    <p:cond delay="0"/>
                                  </p:stCondLst>
                                  <p:childTnLst>
                                    <p:set>
                                      <p:cBhvr>
                                        <p:cTn id="782" dur="1" fill="hold">
                                          <p:stCondLst>
                                            <p:cond delay="0"/>
                                          </p:stCondLst>
                                        </p:cTn>
                                        <p:tgtEl>
                                          <p:spTgt spid="750">
                                            <p:txEl>
                                              <p:pRg st="0" end="101"/>
                                            </p:txEl>
                                          </p:spTgt>
                                        </p:tgtEl>
                                        <p:attrNameLst>
                                          <p:attrName>style.visibility</p:attrName>
                                        </p:attrNameLst>
                                      </p:cBhvr>
                                      <p:to>
                                        <p:strVal val="visible"/>
                                      </p:to>
                                    </p:set>
                                  </p:childTnLst>
                                </p:cTn>
                              </p:par>
                            </p:childTnLst>
                          </p:cTn>
                        </p:par>
                      </p:childTnLst>
                    </p:cTn>
                  </p:par>
                  <p:par>
                    <p:cTn id="783" fill="freeze">
                      <p:stCondLst>
                        <p:cond delay="indefinite"/>
                      </p:stCondLst>
                      <p:childTnLst>
                        <p:par>
                          <p:cTn id="784" fill="freeze">
                            <p:stCondLst>
                              <p:cond delay="0"/>
                            </p:stCondLst>
                            <p:childTnLst>
                              <p:par>
                                <p:cTn id="785" nodeType="clickEffect" fill="hold" presetClass="entr" presetID="1">
                                  <p:stCondLst>
                                    <p:cond delay="0"/>
                                  </p:stCondLst>
                                  <p:childTnLst>
                                    <p:set>
                                      <p:cBhvr>
                                        <p:cTn id="786" dur="1" fill="hold">
                                          <p:stCondLst>
                                            <p:cond delay="0"/>
                                          </p:stCondLst>
                                        </p:cTn>
                                        <p:tgtEl>
                                          <p:spTgt spid="750">
                                            <p:txEl>
                                              <p:pRg st="101" end="25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93" name="TextShape 1"/>
          <p:cNvSpPr txBox="1"/>
          <p:nvPr/>
        </p:nvSpPr>
        <p:spPr>
          <a:xfrm>
            <a:off x="468360" y="981000"/>
            <a:ext cx="7772400" cy="4114800"/>
          </a:xfrm>
          <a:prstGeom prst="rect">
            <a:avLst/>
          </a:prstGeom>
          <a:noFill/>
          <a:ln>
            <a:noFill/>
          </a:ln>
        </p:spPr>
        <p:txBody>
          <a:bodyPr/>
          <a:p>
            <a:pPr marL="342720" indent="-342720"/>
            <a:r>
              <a:rPr b="0" lang="ru-RU" sz="4000" spc="-1" strike="noStrike" u="sng">
                <a:solidFill>
                  <a:srgbClr val="ff0000"/>
                </a:solidFill>
                <a:uFill>
                  <a:solidFill>
                    <a:srgbClr val="ffffff"/>
                  </a:solidFill>
                </a:uFill>
                <a:latin typeface="Arial Black"/>
              </a:rPr>
              <a:t>Красноярский край.</a:t>
            </a:r>
            <a:endParaRPr b="0" lang="ru-RU" sz="3200" spc="-1" strike="noStrike">
              <a:solidFill>
                <a:srgbClr val="ffcc00"/>
              </a:solidFill>
              <a:uFill>
                <a:solidFill>
                  <a:srgbClr val="ffffff"/>
                </a:solidFill>
              </a:uFill>
              <a:latin typeface="Arial Black"/>
            </a:endParaRPr>
          </a:p>
          <a:p>
            <a:pPr marL="342720" indent="-342720" algn="ctr"/>
            <a:r>
              <a:rPr b="0" lang="ru-RU" sz="4000" spc="-1" strike="noStrike">
                <a:solidFill>
                  <a:srgbClr val="ff0000"/>
                </a:solidFill>
                <a:uFill>
                  <a:solidFill>
                    <a:srgbClr val="ffffff"/>
                  </a:solidFill>
                </a:uFill>
                <a:latin typeface="Arial Black"/>
              </a:rPr>
              <a:t> </a:t>
            </a:r>
            <a:endParaRPr b="0" lang="ru-RU" sz="3200" spc="-1" strike="noStrike">
              <a:solidFill>
                <a:srgbClr val="ffcc00"/>
              </a:solidFill>
              <a:uFill>
                <a:solidFill>
                  <a:srgbClr val="ffffff"/>
                </a:solidFill>
              </a:uFill>
              <a:latin typeface="Arial Black"/>
            </a:endParaRPr>
          </a:p>
          <a:p>
            <a:pPr marL="342720" indent="-342720">
              <a:buClr>
                <a:srgbClr val="ff3399"/>
              </a:buClr>
              <a:buFont typeface="Arial Black"/>
              <a:buChar char="•"/>
            </a:pPr>
            <a:r>
              <a:rPr b="0" lang="ru-RU" sz="3200" spc="-1" strike="noStrike">
                <a:solidFill>
                  <a:srgbClr val="ffcc00"/>
                </a:solidFill>
                <a:uFill>
                  <a:solidFill>
                    <a:srgbClr val="ffffff"/>
                  </a:solidFill>
                </a:uFill>
                <a:latin typeface="Arial Black"/>
              </a:rPr>
              <a:t>Ушло на фронт – 465 тыс. человек.</a:t>
            </a:r>
            <a:endParaRPr b="0" lang="ru-RU" sz="3200" spc="-1" strike="noStrike">
              <a:solidFill>
                <a:srgbClr val="ffcc00"/>
              </a:solidFill>
              <a:uFill>
                <a:solidFill>
                  <a:srgbClr val="ffffff"/>
                </a:solidFill>
              </a:uFill>
              <a:latin typeface="Arial Black"/>
            </a:endParaRPr>
          </a:p>
          <a:p>
            <a:pPr marL="342720" indent="-342720">
              <a:buClr>
                <a:srgbClr val="ff3399"/>
              </a:buClr>
              <a:buFont typeface="Arial Black"/>
              <a:buChar char="•"/>
            </a:pPr>
            <a:r>
              <a:rPr b="0" lang="ru-RU" sz="3200" spc="-1" strike="noStrike">
                <a:solidFill>
                  <a:srgbClr val="ffcc00"/>
                </a:solidFill>
                <a:uFill>
                  <a:solidFill>
                    <a:srgbClr val="ffffff"/>
                  </a:solidFill>
                </a:uFill>
                <a:latin typeface="Arial Black"/>
              </a:rPr>
              <a:t>Вернулось домой – 285 тыс. человек. </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127" dur="indefinite" restart="never" nodeType="tmRoot">
          <p:childTnLst>
            <p:seq>
              <p:cTn id="128" nodeType="mainSeq">
                <p:childTnLst>
                  <p:par>
                    <p:cTn id="129" fill="freeze">
                      <p:stCondLst>
                        <p:cond delay="indefinite"/>
                      </p:stCondLst>
                      <p:childTnLst>
                        <p:par>
                          <p:cTn id="130" fill="freeze">
                            <p:stCondLst>
                              <p:cond delay="0"/>
                            </p:stCondLst>
                            <p:childTnLst>
                              <p:par>
                                <p:cTn id="131" nodeType="clickEffect" fill="hold" presetClass="entr" presetID="1">
                                  <p:stCondLst>
                                    <p:cond delay="0"/>
                                  </p:stCondLst>
                                  <p:childTnLst>
                                    <p:set>
                                      <p:cBhvr>
                                        <p:cTn id="132" dur="1" fill="hold">
                                          <p:stCondLst>
                                            <p:cond delay="0"/>
                                          </p:stCondLst>
                                        </p:cTn>
                                        <p:tgtEl>
                                          <p:spTgt spid="693">
                                            <p:txEl>
                                              <p:pRg st="0" end="19"/>
                                            </p:txEl>
                                          </p:spTgt>
                                        </p:tgtEl>
                                        <p:attrNameLst>
                                          <p:attrName>style.visibility</p:attrName>
                                        </p:attrNameLst>
                                      </p:cBhvr>
                                      <p:to>
                                        <p:strVal val="visible"/>
                                      </p:to>
                                    </p:set>
                                  </p:childTnLst>
                                </p:cTn>
                              </p:par>
                            </p:childTnLst>
                          </p:cTn>
                        </p:par>
                      </p:childTnLst>
                    </p:cTn>
                  </p:par>
                  <p:par>
                    <p:cTn id="133" fill="freeze">
                      <p:stCondLst>
                        <p:cond delay="indefinite"/>
                      </p:stCondLst>
                      <p:childTnLst>
                        <p:par>
                          <p:cTn id="134" fill="freeze">
                            <p:stCondLst>
                              <p:cond delay="0"/>
                            </p:stCondLst>
                            <p:childTnLst>
                              <p:par>
                                <p:cTn id="135" nodeType="clickEffect" fill="hold" presetClass="entr" presetID="1">
                                  <p:stCondLst>
                                    <p:cond delay="0"/>
                                  </p:stCondLst>
                                  <p:childTnLst>
                                    <p:set>
                                      <p:cBhvr>
                                        <p:cTn id="136" dur="1" fill="hold">
                                          <p:stCondLst>
                                            <p:cond delay="0"/>
                                          </p:stCondLst>
                                        </p:cTn>
                                        <p:tgtEl>
                                          <p:spTgt spid="693">
                                            <p:txEl>
                                              <p:pRg st="20" end="54"/>
                                            </p:txEl>
                                          </p:spTgt>
                                        </p:tgtEl>
                                        <p:attrNameLst>
                                          <p:attrName>style.visibility</p:attrName>
                                        </p:attrNameLst>
                                      </p:cBhvr>
                                      <p:to>
                                        <p:strVal val="visible"/>
                                      </p:to>
                                    </p:set>
                                  </p:childTnLst>
                                </p:cTn>
                              </p:par>
                            </p:childTnLst>
                          </p:cTn>
                        </p:par>
                      </p:childTnLst>
                    </p:cTn>
                  </p:par>
                  <p:par>
                    <p:cTn id="137" fill="freeze">
                      <p:stCondLst>
                        <p:cond delay="indefinite"/>
                      </p:stCondLst>
                      <p:childTnLst>
                        <p:par>
                          <p:cTn id="138" fill="freeze">
                            <p:stCondLst>
                              <p:cond delay="0"/>
                            </p:stCondLst>
                            <p:childTnLst>
                              <p:par>
                                <p:cTn id="139" nodeType="clickEffect" fill="hold" presetClass="entr" presetID="1">
                                  <p:stCondLst>
                                    <p:cond delay="0"/>
                                  </p:stCondLst>
                                  <p:childTnLst>
                                    <p:set>
                                      <p:cBhvr>
                                        <p:cTn id="140" dur="1" fill="hold">
                                          <p:stCondLst>
                                            <p:cond delay="0"/>
                                          </p:stCondLst>
                                        </p:cTn>
                                        <p:tgtEl>
                                          <p:spTgt spid="693">
                                            <p:txEl>
                                              <p:pRg st="54" end="9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751" name="TextShape 1"/>
          <p:cNvSpPr txBox="1"/>
          <p:nvPr/>
        </p:nvSpPr>
        <p:spPr>
          <a:xfrm>
            <a:off x="539640" y="980640"/>
            <a:ext cx="8229600" cy="4969080"/>
          </a:xfrm>
          <a:prstGeom prst="rect">
            <a:avLst/>
          </a:prstGeom>
          <a:noFill/>
          <a:ln>
            <a:noFill/>
          </a:ln>
        </p:spPr>
        <p:txBody>
          <a:bodyPr/>
          <a:p>
            <a:pPr marL="342720" indent="-342720">
              <a:lnSpc>
                <a:spcPct val="100000"/>
              </a:lnSpc>
            </a:pPr>
            <a:r>
              <a:rPr b="1" lang="ru-RU" sz="3200" spc="-1" strike="noStrike">
                <a:solidFill>
                  <a:srgbClr val="ffcc00"/>
                </a:solidFill>
                <a:uFill>
                  <a:solidFill>
                    <a:srgbClr val="ffffff"/>
                  </a:solidFill>
                </a:uFill>
                <a:latin typeface="Times New Roman"/>
              </a:rPr>
              <a:t>«Ушла война, оставив списки</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Погибших в праведном бою,</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Застыли скорбью обелиски в</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Подвижном каменном строю.</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«Пал смертью храбрых», - отвечаем,</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И вновь живем грядущим днем.</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Минутой скорбного молчанья</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Давайте павших помянем.»</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787" dur="indefinite" restart="never" nodeType="tmRoot">
          <p:childTnLst>
            <p:seq>
              <p:cTn id="788" nodeType="mainSeq">
                <p:childTnLst>
                  <p:par>
                    <p:cTn id="789" fill="freeze">
                      <p:stCondLst>
                        <p:cond delay="indefinite"/>
                      </p:stCondLst>
                      <p:childTnLst>
                        <p:par>
                          <p:cTn id="790" fill="freeze">
                            <p:stCondLst>
                              <p:cond delay="0"/>
                            </p:stCondLst>
                            <p:childTnLst>
                              <p:par>
                                <p:cTn id="791" nodeType="clickEffect" fill="hold" presetClass="entr" presetID="1">
                                  <p:stCondLst>
                                    <p:cond delay="0"/>
                                  </p:stCondLst>
                                  <p:childTnLst>
                                    <p:set>
                                      <p:cBhvr>
                                        <p:cTn id="792" dur="1" fill="hold">
                                          <p:stCondLst>
                                            <p:cond delay="0"/>
                                          </p:stCondLst>
                                        </p:cTn>
                                        <p:tgtEl>
                                          <p:spTgt spid="751">
                                            <p:txEl>
                                              <p:pRg st="0" end="28"/>
                                            </p:txEl>
                                          </p:spTgt>
                                        </p:tgtEl>
                                        <p:attrNameLst>
                                          <p:attrName>style.visibility</p:attrName>
                                        </p:attrNameLst>
                                      </p:cBhvr>
                                      <p:to>
                                        <p:strVal val="visible"/>
                                      </p:to>
                                    </p:set>
                                  </p:childTnLst>
                                </p:cTn>
                              </p:par>
                            </p:childTnLst>
                          </p:cTn>
                        </p:par>
                      </p:childTnLst>
                    </p:cTn>
                  </p:par>
                  <p:par>
                    <p:cTn id="793" fill="freeze">
                      <p:stCondLst>
                        <p:cond delay="indefinite"/>
                      </p:stCondLst>
                      <p:childTnLst>
                        <p:par>
                          <p:cTn id="794" fill="freeze">
                            <p:stCondLst>
                              <p:cond delay="0"/>
                            </p:stCondLst>
                            <p:childTnLst>
                              <p:par>
                                <p:cTn id="795" nodeType="clickEffect" fill="hold" presetClass="entr" presetID="1">
                                  <p:stCondLst>
                                    <p:cond delay="0"/>
                                  </p:stCondLst>
                                  <p:childTnLst>
                                    <p:set>
                                      <p:cBhvr>
                                        <p:cTn id="796" dur="1" fill="hold">
                                          <p:stCondLst>
                                            <p:cond delay="0"/>
                                          </p:stCondLst>
                                        </p:cTn>
                                        <p:tgtEl>
                                          <p:spTgt spid="751">
                                            <p:txEl>
                                              <p:pRg st="28" end="54"/>
                                            </p:txEl>
                                          </p:spTgt>
                                        </p:tgtEl>
                                        <p:attrNameLst>
                                          <p:attrName>style.visibility</p:attrName>
                                        </p:attrNameLst>
                                      </p:cBhvr>
                                      <p:to>
                                        <p:strVal val="visible"/>
                                      </p:to>
                                    </p:set>
                                  </p:childTnLst>
                                </p:cTn>
                              </p:par>
                            </p:childTnLst>
                          </p:cTn>
                        </p:par>
                      </p:childTnLst>
                    </p:cTn>
                  </p:par>
                  <p:par>
                    <p:cTn id="797" fill="freeze">
                      <p:stCondLst>
                        <p:cond delay="indefinite"/>
                      </p:stCondLst>
                      <p:childTnLst>
                        <p:par>
                          <p:cTn id="798" fill="freeze">
                            <p:stCondLst>
                              <p:cond delay="0"/>
                            </p:stCondLst>
                            <p:childTnLst>
                              <p:par>
                                <p:cTn id="799" nodeType="clickEffect" fill="hold" presetClass="entr" presetID="1">
                                  <p:stCondLst>
                                    <p:cond delay="0"/>
                                  </p:stCondLst>
                                  <p:childTnLst>
                                    <p:set>
                                      <p:cBhvr>
                                        <p:cTn id="800" dur="1" fill="hold">
                                          <p:stCondLst>
                                            <p:cond delay="0"/>
                                          </p:stCondLst>
                                        </p:cTn>
                                        <p:tgtEl>
                                          <p:spTgt spid="751">
                                            <p:txEl>
                                              <p:pRg st="54" end="81"/>
                                            </p:txEl>
                                          </p:spTgt>
                                        </p:tgtEl>
                                        <p:attrNameLst>
                                          <p:attrName>style.visibility</p:attrName>
                                        </p:attrNameLst>
                                      </p:cBhvr>
                                      <p:to>
                                        <p:strVal val="visible"/>
                                      </p:to>
                                    </p:set>
                                  </p:childTnLst>
                                </p:cTn>
                              </p:par>
                            </p:childTnLst>
                          </p:cTn>
                        </p:par>
                      </p:childTnLst>
                    </p:cTn>
                  </p:par>
                  <p:par>
                    <p:cTn id="801" fill="freeze">
                      <p:stCondLst>
                        <p:cond delay="indefinite"/>
                      </p:stCondLst>
                      <p:childTnLst>
                        <p:par>
                          <p:cTn id="802" fill="freeze">
                            <p:stCondLst>
                              <p:cond delay="0"/>
                            </p:stCondLst>
                            <p:childTnLst>
                              <p:par>
                                <p:cTn id="803" nodeType="clickEffect" fill="hold" presetClass="entr" presetID="1">
                                  <p:stCondLst>
                                    <p:cond delay="0"/>
                                  </p:stCondLst>
                                  <p:childTnLst>
                                    <p:set>
                                      <p:cBhvr>
                                        <p:cTn id="804" dur="1" fill="hold">
                                          <p:stCondLst>
                                            <p:cond delay="0"/>
                                          </p:stCondLst>
                                        </p:cTn>
                                        <p:tgtEl>
                                          <p:spTgt spid="751">
                                            <p:txEl>
                                              <p:pRg st="81" end="107"/>
                                            </p:txEl>
                                          </p:spTgt>
                                        </p:tgtEl>
                                        <p:attrNameLst>
                                          <p:attrName>style.visibility</p:attrName>
                                        </p:attrNameLst>
                                      </p:cBhvr>
                                      <p:to>
                                        <p:strVal val="visible"/>
                                      </p:to>
                                    </p:set>
                                  </p:childTnLst>
                                </p:cTn>
                              </p:par>
                            </p:childTnLst>
                          </p:cTn>
                        </p:par>
                      </p:childTnLst>
                    </p:cTn>
                  </p:par>
                  <p:par>
                    <p:cTn id="805" fill="freeze">
                      <p:stCondLst>
                        <p:cond delay="indefinite"/>
                      </p:stCondLst>
                      <p:childTnLst>
                        <p:par>
                          <p:cTn id="806" fill="freeze">
                            <p:stCondLst>
                              <p:cond delay="0"/>
                            </p:stCondLst>
                            <p:childTnLst>
                              <p:par>
                                <p:cTn id="807" nodeType="clickEffect" fill="hold" presetClass="entr" presetID="1">
                                  <p:stCondLst>
                                    <p:cond delay="0"/>
                                  </p:stCondLst>
                                  <p:childTnLst>
                                    <p:set>
                                      <p:cBhvr>
                                        <p:cTn id="808" dur="1" fill="hold">
                                          <p:stCondLst>
                                            <p:cond delay="0"/>
                                          </p:stCondLst>
                                        </p:cTn>
                                        <p:tgtEl>
                                          <p:spTgt spid="751">
                                            <p:txEl>
                                              <p:pRg st="107" end="142"/>
                                            </p:txEl>
                                          </p:spTgt>
                                        </p:tgtEl>
                                        <p:attrNameLst>
                                          <p:attrName>style.visibility</p:attrName>
                                        </p:attrNameLst>
                                      </p:cBhvr>
                                      <p:to>
                                        <p:strVal val="visible"/>
                                      </p:to>
                                    </p:set>
                                  </p:childTnLst>
                                </p:cTn>
                              </p:par>
                            </p:childTnLst>
                          </p:cTn>
                        </p:par>
                      </p:childTnLst>
                    </p:cTn>
                  </p:par>
                  <p:par>
                    <p:cTn id="809" fill="freeze">
                      <p:stCondLst>
                        <p:cond delay="indefinite"/>
                      </p:stCondLst>
                      <p:childTnLst>
                        <p:par>
                          <p:cTn id="810" fill="freeze">
                            <p:stCondLst>
                              <p:cond delay="0"/>
                            </p:stCondLst>
                            <p:childTnLst>
                              <p:par>
                                <p:cTn id="811" nodeType="clickEffect" fill="hold" presetClass="entr" presetID="1">
                                  <p:stCondLst>
                                    <p:cond delay="0"/>
                                  </p:stCondLst>
                                  <p:childTnLst>
                                    <p:set>
                                      <p:cBhvr>
                                        <p:cTn id="812" dur="1" fill="hold">
                                          <p:stCondLst>
                                            <p:cond delay="0"/>
                                          </p:stCondLst>
                                        </p:cTn>
                                        <p:tgtEl>
                                          <p:spTgt spid="751">
                                            <p:txEl>
                                              <p:pRg st="142" end="171"/>
                                            </p:txEl>
                                          </p:spTgt>
                                        </p:tgtEl>
                                        <p:attrNameLst>
                                          <p:attrName>style.visibility</p:attrName>
                                        </p:attrNameLst>
                                      </p:cBhvr>
                                      <p:to>
                                        <p:strVal val="visible"/>
                                      </p:to>
                                    </p:set>
                                  </p:childTnLst>
                                </p:cTn>
                              </p:par>
                            </p:childTnLst>
                          </p:cTn>
                        </p:par>
                      </p:childTnLst>
                    </p:cTn>
                  </p:par>
                  <p:par>
                    <p:cTn id="813" fill="freeze">
                      <p:stCondLst>
                        <p:cond delay="indefinite"/>
                      </p:stCondLst>
                      <p:childTnLst>
                        <p:par>
                          <p:cTn id="814" fill="freeze">
                            <p:stCondLst>
                              <p:cond delay="0"/>
                            </p:stCondLst>
                            <p:childTnLst>
                              <p:par>
                                <p:cTn id="815" nodeType="clickEffect" fill="hold" presetClass="entr" presetID="1">
                                  <p:stCondLst>
                                    <p:cond delay="0"/>
                                  </p:stCondLst>
                                  <p:childTnLst>
                                    <p:set>
                                      <p:cBhvr>
                                        <p:cTn id="816" dur="1" fill="hold">
                                          <p:stCondLst>
                                            <p:cond delay="0"/>
                                          </p:stCondLst>
                                        </p:cTn>
                                        <p:tgtEl>
                                          <p:spTgt spid="751">
                                            <p:txEl>
                                              <p:pRg st="171" end="198"/>
                                            </p:txEl>
                                          </p:spTgt>
                                        </p:tgtEl>
                                        <p:attrNameLst>
                                          <p:attrName>style.visibility</p:attrName>
                                        </p:attrNameLst>
                                      </p:cBhvr>
                                      <p:to>
                                        <p:strVal val="visible"/>
                                      </p:to>
                                    </p:set>
                                  </p:childTnLst>
                                </p:cTn>
                              </p:par>
                            </p:childTnLst>
                          </p:cTn>
                        </p:par>
                      </p:childTnLst>
                    </p:cTn>
                  </p:par>
                  <p:par>
                    <p:cTn id="817" fill="freeze">
                      <p:stCondLst>
                        <p:cond delay="indefinite"/>
                      </p:stCondLst>
                      <p:childTnLst>
                        <p:par>
                          <p:cTn id="818" fill="freeze">
                            <p:stCondLst>
                              <p:cond delay="0"/>
                            </p:stCondLst>
                            <p:childTnLst>
                              <p:par>
                                <p:cTn id="819" nodeType="clickEffect" fill="hold" presetClass="entr" presetID="1">
                                  <p:stCondLst>
                                    <p:cond delay="0"/>
                                  </p:stCondLst>
                                  <p:childTnLst>
                                    <p:set>
                                      <p:cBhvr>
                                        <p:cTn id="820" dur="1" fill="hold">
                                          <p:stCondLst>
                                            <p:cond delay="0"/>
                                          </p:stCondLst>
                                        </p:cTn>
                                        <p:tgtEl>
                                          <p:spTgt spid="751">
                                            <p:txEl>
                                              <p:pRg st="198" end="223"/>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752" name="TextShape 1"/>
          <p:cNvSpPr txBox="1"/>
          <p:nvPr/>
        </p:nvSpPr>
        <p:spPr>
          <a:xfrm>
            <a:off x="457200" y="1267920"/>
            <a:ext cx="8229600" cy="4862520"/>
          </a:xfrm>
          <a:prstGeom prst="rect">
            <a:avLst/>
          </a:prstGeom>
          <a:noFill/>
          <a:ln>
            <a:noFill/>
          </a:ln>
        </p:spPr>
        <p:txBody>
          <a:bodyPr/>
          <a:p>
            <a:pPr marL="342720" indent="-342720">
              <a:lnSpc>
                <a:spcPct val="100000"/>
              </a:lnSpc>
            </a:pPr>
            <a:r>
              <a:rPr b="1" lang="ru-RU" sz="3200" spc="-1" strike="noStrike">
                <a:solidFill>
                  <a:srgbClr val="ffcc00"/>
                </a:solidFill>
                <a:uFill>
                  <a:solidFill>
                    <a:srgbClr val="ffffff"/>
                  </a:solidFill>
                </a:uFill>
                <a:latin typeface="Times New Roman"/>
              </a:rPr>
              <a:t>« Поклонимся великим тем годам,</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Тем славным командирам и бойцам,</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И маршалам страны,  и рядовым,</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Поклонимся и мертвым, и живым –</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Всем тем, которых забывать нельзя,</a:t>
            </a:r>
            <a:endParaRPr b="0" lang="ru-RU" sz="3200" spc="-1" strike="noStrike">
              <a:solidFill>
                <a:srgbClr val="ffcc00"/>
              </a:solidFill>
              <a:uFill>
                <a:solidFill>
                  <a:srgbClr val="ffffff"/>
                </a:solidFill>
              </a:uFill>
              <a:latin typeface="Arial Black"/>
            </a:endParaRPr>
          </a:p>
          <a:p>
            <a:pPr marL="342720" indent="-342720">
              <a:lnSpc>
                <a:spcPct val="100000"/>
              </a:lnSpc>
            </a:pPr>
            <a:r>
              <a:rPr b="1" lang="ru-RU" sz="3200" spc="-1" strike="noStrike">
                <a:solidFill>
                  <a:srgbClr val="ffcc00"/>
                </a:solidFill>
                <a:uFill>
                  <a:solidFill>
                    <a:srgbClr val="ffffff"/>
                  </a:solidFill>
                </a:uFill>
                <a:latin typeface="Times New Roman"/>
              </a:rPr>
              <a:t>Поклонимся, поклонимся друзья!»</a:t>
            </a:r>
            <a:endParaRPr b="0" lang="ru-RU" sz="3200" spc="-1" strike="noStrike">
              <a:solidFill>
                <a:srgbClr val="ffcc00"/>
              </a:solidFill>
              <a:uFill>
                <a:solidFill>
                  <a:srgbClr val="ffffff"/>
                </a:solidFill>
              </a:uFill>
              <a:latin typeface="Arial Black"/>
            </a:endParaRPr>
          </a:p>
          <a:p>
            <a:pPr marL="342720" indent="-342720">
              <a:lnSpc>
                <a:spcPct val="100000"/>
              </a:lnSpc>
              <a:buClr>
                <a:srgbClr val="ff3399"/>
              </a:buClr>
              <a:buFont typeface="Times New Roman"/>
              <a:buChar char="•"/>
            </a:pPr>
            <a:r>
              <a:rPr b="0" lang="ru-RU" sz="3200" spc="-1" strike="noStrike">
                <a:solidFill>
                  <a:srgbClr val="ffcc00"/>
                </a:solidFill>
                <a:uFill>
                  <a:solidFill>
                    <a:srgbClr val="ffffff"/>
                  </a:solidFill>
                </a:uFill>
                <a:latin typeface="Times New Roman"/>
              </a:rPr>
              <a:t> </a:t>
            </a:r>
            <a:endParaRPr b="0" lang="ru-RU" sz="3200" spc="-1" strike="noStrike">
              <a:solidFill>
                <a:srgbClr val="ffcc00"/>
              </a:solidFill>
              <a:uFill>
                <a:solidFill>
                  <a:srgbClr val="ffffff"/>
                </a:solidFill>
              </a:uFill>
              <a:latin typeface="Arial Black"/>
            </a:endParaRPr>
          </a:p>
          <a:p>
            <a:pPr marL="342720" indent="-342720">
              <a:lnSpc>
                <a:spcPct val="100000"/>
              </a:lnSpc>
              <a:buClr>
                <a:srgbClr val="ff3399"/>
              </a:buClr>
              <a:buFont typeface="Times New Roman"/>
              <a:buChar char="•"/>
            </a:pPr>
            <a:r>
              <a:rPr b="0" lang="ru-RU" sz="3200" spc="-1" strike="noStrike">
                <a:solidFill>
                  <a:srgbClr val="ffcc00"/>
                </a:solidFill>
                <a:uFill>
                  <a:solidFill>
                    <a:srgbClr val="ffffff"/>
                  </a:solidFill>
                </a:uFill>
                <a:latin typeface="Times New Roman"/>
              </a:rPr>
              <a:t> </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821" dur="indefinite" restart="never" nodeType="tmRoot">
          <p:childTnLst>
            <p:seq>
              <p:cTn id="822" nodeType="mainSeq">
                <p:childTnLst>
                  <p:par>
                    <p:cTn id="823" fill="freeze">
                      <p:stCondLst>
                        <p:cond delay="indefinite"/>
                      </p:stCondLst>
                      <p:childTnLst>
                        <p:par>
                          <p:cTn id="824" fill="freeze">
                            <p:stCondLst>
                              <p:cond delay="0"/>
                            </p:stCondLst>
                            <p:childTnLst>
                              <p:par>
                                <p:cTn id="825" nodeType="clickEffect" fill="hold" presetClass="entr" presetID="1">
                                  <p:stCondLst>
                                    <p:cond delay="0"/>
                                  </p:stCondLst>
                                  <p:childTnLst>
                                    <p:set>
                                      <p:cBhvr>
                                        <p:cTn id="826" dur="1" fill="hold">
                                          <p:stCondLst>
                                            <p:cond delay="0"/>
                                          </p:stCondLst>
                                        </p:cTn>
                                        <p:tgtEl>
                                          <p:spTgt spid="752">
                                            <p:txEl>
                                              <p:pRg st="0" end="32"/>
                                            </p:txEl>
                                          </p:spTgt>
                                        </p:tgtEl>
                                        <p:attrNameLst>
                                          <p:attrName>style.visibility</p:attrName>
                                        </p:attrNameLst>
                                      </p:cBhvr>
                                      <p:to>
                                        <p:strVal val="visible"/>
                                      </p:to>
                                    </p:set>
                                  </p:childTnLst>
                                </p:cTn>
                              </p:par>
                            </p:childTnLst>
                          </p:cTn>
                        </p:par>
                      </p:childTnLst>
                    </p:cTn>
                  </p:par>
                  <p:par>
                    <p:cTn id="827" fill="freeze">
                      <p:stCondLst>
                        <p:cond delay="indefinite"/>
                      </p:stCondLst>
                      <p:childTnLst>
                        <p:par>
                          <p:cTn id="828" fill="freeze">
                            <p:stCondLst>
                              <p:cond delay="0"/>
                            </p:stCondLst>
                            <p:childTnLst>
                              <p:par>
                                <p:cTn id="829" nodeType="clickEffect" fill="hold" presetClass="entr" presetID="1">
                                  <p:stCondLst>
                                    <p:cond delay="0"/>
                                  </p:stCondLst>
                                  <p:childTnLst>
                                    <p:set>
                                      <p:cBhvr>
                                        <p:cTn id="830" dur="1" fill="hold">
                                          <p:stCondLst>
                                            <p:cond delay="0"/>
                                          </p:stCondLst>
                                        </p:cTn>
                                        <p:tgtEl>
                                          <p:spTgt spid="752">
                                            <p:txEl>
                                              <p:pRg st="32" end="65"/>
                                            </p:txEl>
                                          </p:spTgt>
                                        </p:tgtEl>
                                        <p:attrNameLst>
                                          <p:attrName>style.visibility</p:attrName>
                                        </p:attrNameLst>
                                      </p:cBhvr>
                                      <p:to>
                                        <p:strVal val="visible"/>
                                      </p:to>
                                    </p:set>
                                  </p:childTnLst>
                                </p:cTn>
                              </p:par>
                            </p:childTnLst>
                          </p:cTn>
                        </p:par>
                      </p:childTnLst>
                    </p:cTn>
                  </p:par>
                  <p:par>
                    <p:cTn id="831" fill="freeze">
                      <p:stCondLst>
                        <p:cond delay="indefinite"/>
                      </p:stCondLst>
                      <p:childTnLst>
                        <p:par>
                          <p:cTn id="832" fill="freeze">
                            <p:stCondLst>
                              <p:cond delay="0"/>
                            </p:stCondLst>
                            <p:childTnLst>
                              <p:par>
                                <p:cTn id="833" nodeType="clickEffect" fill="hold" presetClass="entr" presetID="1">
                                  <p:stCondLst>
                                    <p:cond delay="0"/>
                                  </p:stCondLst>
                                  <p:childTnLst>
                                    <p:set>
                                      <p:cBhvr>
                                        <p:cTn id="834" dur="1" fill="hold">
                                          <p:stCondLst>
                                            <p:cond delay="0"/>
                                          </p:stCondLst>
                                        </p:cTn>
                                        <p:tgtEl>
                                          <p:spTgt spid="752">
                                            <p:txEl>
                                              <p:pRg st="65" end="96"/>
                                            </p:txEl>
                                          </p:spTgt>
                                        </p:tgtEl>
                                        <p:attrNameLst>
                                          <p:attrName>style.visibility</p:attrName>
                                        </p:attrNameLst>
                                      </p:cBhvr>
                                      <p:to>
                                        <p:strVal val="visible"/>
                                      </p:to>
                                    </p:set>
                                  </p:childTnLst>
                                </p:cTn>
                              </p:par>
                            </p:childTnLst>
                          </p:cTn>
                        </p:par>
                      </p:childTnLst>
                    </p:cTn>
                  </p:par>
                  <p:par>
                    <p:cTn id="835" fill="freeze">
                      <p:stCondLst>
                        <p:cond delay="indefinite"/>
                      </p:stCondLst>
                      <p:childTnLst>
                        <p:par>
                          <p:cTn id="836" fill="freeze">
                            <p:stCondLst>
                              <p:cond delay="0"/>
                            </p:stCondLst>
                            <p:childTnLst>
                              <p:par>
                                <p:cTn id="837" nodeType="clickEffect" fill="hold" presetClass="entr" presetID="1">
                                  <p:stCondLst>
                                    <p:cond delay="0"/>
                                  </p:stCondLst>
                                  <p:childTnLst>
                                    <p:set>
                                      <p:cBhvr>
                                        <p:cTn id="838" dur="1" fill="hold">
                                          <p:stCondLst>
                                            <p:cond delay="0"/>
                                          </p:stCondLst>
                                        </p:cTn>
                                        <p:tgtEl>
                                          <p:spTgt spid="752">
                                            <p:txEl>
                                              <p:pRg st="96" end="128"/>
                                            </p:txEl>
                                          </p:spTgt>
                                        </p:tgtEl>
                                        <p:attrNameLst>
                                          <p:attrName>style.visibility</p:attrName>
                                        </p:attrNameLst>
                                      </p:cBhvr>
                                      <p:to>
                                        <p:strVal val="visible"/>
                                      </p:to>
                                    </p:set>
                                  </p:childTnLst>
                                </p:cTn>
                              </p:par>
                            </p:childTnLst>
                          </p:cTn>
                        </p:par>
                      </p:childTnLst>
                    </p:cTn>
                  </p:par>
                  <p:par>
                    <p:cTn id="839" fill="freeze">
                      <p:stCondLst>
                        <p:cond delay="indefinite"/>
                      </p:stCondLst>
                      <p:childTnLst>
                        <p:par>
                          <p:cTn id="840" fill="freeze">
                            <p:stCondLst>
                              <p:cond delay="0"/>
                            </p:stCondLst>
                            <p:childTnLst>
                              <p:par>
                                <p:cTn id="841" nodeType="clickEffect" fill="hold" presetClass="entr" presetID="1">
                                  <p:stCondLst>
                                    <p:cond delay="0"/>
                                  </p:stCondLst>
                                  <p:childTnLst>
                                    <p:set>
                                      <p:cBhvr>
                                        <p:cTn id="842" dur="1" fill="hold">
                                          <p:stCondLst>
                                            <p:cond delay="0"/>
                                          </p:stCondLst>
                                        </p:cTn>
                                        <p:tgtEl>
                                          <p:spTgt spid="752">
                                            <p:txEl>
                                              <p:pRg st="128" end="163"/>
                                            </p:txEl>
                                          </p:spTgt>
                                        </p:tgtEl>
                                        <p:attrNameLst>
                                          <p:attrName>style.visibility</p:attrName>
                                        </p:attrNameLst>
                                      </p:cBhvr>
                                      <p:to>
                                        <p:strVal val="visible"/>
                                      </p:to>
                                    </p:set>
                                  </p:childTnLst>
                                </p:cTn>
                              </p:par>
                            </p:childTnLst>
                          </p:cTn>
                        </p:par>
                      </p:childTnLst>
                    </p:cTn>
                  </p:par>
                  <p:par>
                    <p:cTn id="843" fill="freeze">
                      <p:stCondLst>
                        <p:cond delay="indefinite"/>
                      </p:stCondLst>
                      <p:childTnLst>
                        <p:par>
                          <p:cTn id="844" fill="freeze">
                            <p:stCondLst>
                              <p:cond delay="0"/>
                            </p:stCondLst>
                            <p:childTnLst>
                              <p:par>
                                <p:cTn id="845" nodeType="clickEffect" fill="hold" presetClass="entr" presetID="1">
                                  <p:stCondLst>
                                    <p:cond delay="0"/>
                                  </p:stCondLst>
                                  <p:childTnLst>
                                    <p:set>
                                      <p:cBhvr>
                                        <p:cTn id="846" dur="1" fill="hold">
                                          <p:stCondLst>
                                            <p:cond delay="0"/>
                                          </p:stCondLst>
                                        </p:cTn>
                                        <p:tgtEl>
                                          <p:spTgt spid="752">
                                            <p:txEl>
                                              <p:pRg st="163" end="19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94" name="TextShape 1"/>
          <p:cNvSpPr txBox="1"/>
          <p:nvPr/>
        </p:nvSpPr>
        <p:spPr>
          <a:xfrm>
            <a:off x="539640" y="1052640"/>
            <a:ext cx="7772400" cy="4114800"/>
          </a:xfrm>
          <a:prstGeom prst="rect">
            <a:avLst/>
          </a:prstGeom>
          <a:noFill/>
          <a:ln>
            <a:noFill/>
          </a:ln>
        </p:spPr>
        <p:txBody>
          <a:bodyPr/>
          <a:p>
            <a:pPr marL="342720" indent="-342720"/>
            <a:r>
              <a:rPr b="1" lang="ru-RU" sz="3200" spc="-1" strike="noStrike" u="sng">
                <a:solidFill>
                  <a:srgbClr val="ff0000"/>
                </a:solidFill>
                <a:uFill>
                  <a:solidFill>
                    <a:srgbClr val="ffffff"/>
                  </a:solidFill>
                </a:uFill>
                <a:latin typeface="Arial Black"/>
              </a:rPr>
              <a:t>Дзержинский район.</a:t>
            </a:r>
            <a:endParaRPr b="0" lang="ru-RU" sz="3200" spc="-1" strike="noStrike">
              <a:solidFill>
                <a:srgbClr val="ffcc00"/>
              </a:solidFill>
              <a:uFill>
                <a:solidFill>
                  <a:srgbClr val="ffffff"/>
                </a:solidFill>
              </a:uFill>
              <a:latin typeface="Arial Black"/>
            </a:endParaRPr>
          </a:p>
          <a:p>
            <a:pPr marL="342720" indent="-342720"/>
            <a:r>
              <a:rPr b="0" lang="ru-RU" sz="3200" spc="-1" strike="noStrike">
                <a:solidFill>
                  <a:srgbClr val="ff3399"/>
                </a:solidFill>
                <a:uFill>
                  <a:solidFill>
                    <a:srgbClr val="ffffff"/>
                  </a:solidFill>
                </a:uFill>
                <a:latin typeface="Arial Black"/>
              </a:rPr>
              <a:t> </a:t>
            </a:r>
            <a:endParaRPr b="0" lang="ru-RU" sz="3200" spc="-1" strike="noStrike">
              <a:solidFill>
                <a:srgbClr val="ffcc00"/>
              </a:solidFill>
              <a:uFill>
                <a:solidFill>
                  <a:srgbClr val="ffffff"/>
                </a:solidFill>
              </a:uFill>
              <a:latin typeface="Arial Black"/>
            </a:endParaRPr>
          </a:p>
          <a:p>
            <a:pPr marL="342720" indent="-342720">
              <a:buClr>
                <a:srgbClr val="ff3399"/>
              </a:buClr>
              <a:buFont typeface="Arial Black"/>
              <a:buChar char="•"/>
            </a:pPr>
            <a:r>
              <a:rPr b="0" lang="ru-RU" sz="3200" spc="-1" strike="noStrike">
                <a:solidFill>
                  <a:srgbClr val="ffcc00"/>
                </a:solidFill>
                <a:uFill>
                  <a:solidFill>
                    <a:srgbClr val="ffffff"/>
                  </a:solidFill>
                </a:uFill>
                <a:latin typeface="Arial Black"/>
              </a:rPr>
              <a:t>Ушло на фронт – 5100 человек.</a:t>
            </a:r>
            <a:endParaRPr b="0" lang="ru-RU" sz="3200" spc="-1" strike="noStrike">
              <a:solidFill>
                <a:srgbClr val="ffcc00"/>
              </a:solidFill>
              <a:uFill>
                <a:solidFill>
                  <a:srgbClr val="ffffff"/>
                </a:solidFill>
              </a:uFill>
              <a:latin typeface="Arial Black"/>
            </a:endParaRPr>
          </a:p>
          <a:p>
            <a:pPr marL="342720" indent="-342720">
              <a:buClr>
                <a:srgbClr val="ff3399"/>
              </a:buClr>
              <a:buFont typeface="Arial Black"/>
              <a:buChar char="•"/>
            </a:pPr>
            <a:r>
              <a:rPr b="0" lang="ru-RU" sz="3200" spc="-1" strike="noStrike">
                <a:solidFill>
                  <a:srgbClr val="ffcc00"/>
                </a:solidFill>
                <a:uFill>
                  <a:solidFill>
                    <a:srgbClr val="ffffff"/>
                  </a:solidFill>
                </a:uFill>
                <a:latin typeface="Arial Black"/>
              </a:rPr>
              <a:t>Вернулось домой – 2468 человек</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141" dur="indefinite" restart="never" nodeType="tmRoot">
          <p:childTnLst>
            <p:seq>
              <p:cTn id="142" nodeType="mainSeq">
                <p:childTnLst>
                  <p:par>
                    <p:cTn id="143" fill="freeze">
                      <p:stCondLst>
                        <p:cond delay="indefinite"/>
                      </p:stCondLst>
                      <p:childTnLst>
                        <p:par>
                          <p:cTn id="144" fill="freeze">
                            <p:stCondLst>
                              <p:cond delay="0"/>
                            </p:stCondLst>
                            <p:childTnLst>
                              <p:par>
                                <p:cTn id="145" nodeType="clickEffect" fill="hold" presetClass="entr" presetID="1">
                                  <p:stCondLst>
                                    <p:cond delay="0"/>
                                  </p:stCondLst>
                                  <p:childTnLst>
                                    <p:set>
                                      <p:cBhvr>
                                        <p:cTn id="146" dur="1" fill="hold">
                                          <p:stCondLst>
                                            <p:cond delay="0"/>
                                          </p:stCondLst>
                                        </p:cTn>
                                        <p:tgtEl>
                                          <p:spTgt spid="694">
                                            <p:txEl>
                                              <p:pRg st="0" end="19"/>
                                            </p:txEl>
                                          </p:spTgt>
                                        </p:tgtEl>
                                        <p:attrNameLst>
                                          <p:attrName>style.visibility</p:attrName>
                                        </p:attrNameLst>
                                      </p:cBhvr>
                                      <p:to>
                                        <p:strVal val="visible"/>
                                      </p:to>
                                    </p:set>
                                  </p:childTnLst>
                                </p:cTn>
                              </p:par>
                            </p:childTnLst>
                          </p:cTn>
                        </p:par>
                      </p:childTnLst>
                    </p:cTn>
                  </p:par>
                  <p:par>
                    <p:cTn id="147" fill="freeze">
                      <p:stCondLst>
                        <p:cond delay="indefinite"/>
                      </p:stCondLst>
                      <p:childTnLst>
                        <p:par>
                          <p:cTn id="148" fill="freeze">
                            <p:stCondLst>
                              <p:cond delay="0"/>
                            </p:stCondLst>
                            <p:childTnLst>
                              <p:par>
                                <p:cTn id="149" nodeType="clickEffect" fill="hold" presetClass="entr" presetID="1">
                                  <p:stCondLst>
                                    <p:cond delay="0"/>
                                  </p:stCondLst>
                                  <p:childTnLst>
                                    <p:set>
                                      <p:cBhvr>
                                        <p:cTn id="150" dur="1" fill="hold">
                                          <p:stCondLst>
                                            <p:cond delay="0"/>
                                          </p:stCondLst>
                                        </p:cTn>
                                        <p:tgtEl>
                                          <p:spTgt spid="694">
                                            <p:txEl>
                                              <p:pRg st="20" end="50"/>
                                            </p:txEl>
                                          </p:spTgt>
                                        </p:tgtEl>
                                        <p:attrNameLst>
                                          <p:attrName>style.visibility</p:attrName>
                                        </p:attrNameLst>
                                      </p:cBhvr>
                                      <p:to>
                                        <p:strVal val="visible"/>
                                      </p:to>
                                    </p:set>
                                  </p:childTnLst>
                                </p:cTn>
                              </p:par>
                            </p:childTnLst>
                          </p:cTn>
                        </p:par>
                      </p:childTnLst>
                    </p:cTn>
                  </p:par>
                  <p:par>
                    <p:cTn id="151" fill="freeze">
                      <p:stCondLst>
                        <p:cond delay="indefinite"/>
                      </p:stCondLst>
                      <p:childTnLst>
                        <p:par>
                          <p:cTn id="152" fill="freeze">
                            <p:stCondLst>
                              <p:cond delay="0"/>
                            </p:stCondLst>
                            <p:childTnLst>
                              <p:par>
                                <p:cTn id="153" nodeType="clickEffect" fill="hold" presetClass="entr" presetID="1">
                                  <p:stCondLst>
                                    <p:cond delay="0"/>
                                  </p:stCondLst>
                                  <p:childTnLst>
                                    <p:set>
                                      <p:cBhvr>
                                        <p:cTn id="154" dur="1" fill="hold">
                                          <p:stCondLst>
                                            <p:cond delay="0"/>
                                          </p:stCondLst>
                                        </p:cTn>
                                        <p:tgtEl>
                                          <p:spTgt spid="694">
                                            <p:txEl>
                                              <p:pRg st="50" end="8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95" name="TextShape 1"/>
          <p:cNvSpPr txBox="1"/>
          <p:nvPr/>
        </p:nvSpPr>
        <p:spPr>
          <a:xfrm>
            <a:off x="685800" y="1981080"/>
            <a:ext cx="7772400" cy="4114800"/>
          </a:xfrm>
          <a:prstGeom prst="rect">
            <a:avLst/>
          </a:prstGeom>
          <a:noFill/>
          <a:ln>
            <a:noFill/>
          </a:ln>
        </p:spPr>
        <p:txBody>
          <a:bodyPr/>
          <a:p>
            <a:pPr marL="342720" indent="-342720"/>
            <a:r>
              <a:rPr b="1" lang="ru-RU" sz="3200" spc="-1" strike="noStrike" u="sng">
                <a:solidFill>
                  <a:srgbClr val="ff0000"/>
                </a:solidFill>
                <a:uFill>
                  <a:solidFill>
                    <a:srgbClr val="ffffff"/>
                  </a:solidFill>
                </a:uFill>
                <a:latin typeface="Arial Black"/>
              </a:rPr>
              <a:t>Орловский сельсовет</a:t>
            </a:r>
            <a:endParaRPr b="0" lang="ru-RU" sz="3200" spc="-1" strike="noStrike">
              <a:solidFill>
                <a:srgbClr val="ffcc00"/>
              </a:solidFill>
              <a:uFill>
                <a:solidFill>
                  <a:srgbClr val="ffffff"/>
                </a:solidFill>
              </a:uFill>
              <a:latin typeface="Arial Black"/>
            </a:endParaRPr>
          </a:p>
          <a:p>
            <a:pPr marL="342720" indent="-342720"/>
            <a:r>
              <a:rPr b="0" lang="ru-RU" sz="3200" spc="-1" strike="noStrike">
                <a:solidFill>
                  <a:srgbClr val="ff0000"/>
                </a:solidFill>
                <a:uFill>
                  <a:solidFill>
                    <a:srgbClr val="ffffff"/>
                  </a:solidFill>
                </a:uFill>
                <a:latin typeface="Arial Black"/>
              </a:rPr>
              <a:t> </a:t>
            </a:r>
            <a:endParaRPr b="0" lang="ru-RU" sz="3200" spc="-1" strike="noStrike">
              <a:solidFill>
                <a:srgbClr val="ffcc00"/>
              </a:solidFill>
              <a:uFill>
                <a:solidFill>
                  <a:srgbClr val="ffffff"/>
                </a:solidFill>
              </a:uFill>
              <a:latin typeface="Arial Black"/>
            </a:endParaRPr>
          </a:p>
          <a:p>
            <a:pPr marL="342720" indent="-342720">
              <a:buClr>
                <a:srgbClr val="ff3399"/>
              </a:buClr>
              <a:buFont typeface="Arial Black"/>
              <a:buChar char="•"/>
            </a:pPr>
            <a:r>
              <a:rPr b="0" lang="ru-RU" sz="3200" spc="-1" strike="noStrike">
                <a:solidFill>
                  <a:srgbClr val="ffcc00"/>
                </a:solidFill>
                <a:uFill>
                  <a:solidFill>
                    <a:srgbClr val="ffffff"/>
                  </a:solidFill>
                </a:uFill>
                <a:latin typeface="Arial Black"/>
              </a:rPr>
              <a:t>Ушло на фронт – 400 человек</a:t>
            </a:r>
            <a:endParaRPr b="0" lang="ru-RU" sz="3200" spc="-1" strike="noStrike">
              <a:solidFill>
                <a:srgbClr val="ffcc00"/>
              </a:solidFill>
              <a:uFill>
                <a:solidFill>
                  <a:srgbClr val="ffffff"/>
                </a:solidFill>
              </a:uFill>
              <a:latin typeface="Arial Black"/>
            </a:endParaRPr>
          </a:p>
          <a:p>
            <a:pPr marL="342720" indent="-342720">
              <a:buClr>
                <a:srgbClr val="ff3399"/>
              </a:buClr>
              <a:buFont typeface="Arial Black"/>
              <a:buChar char="•"/>
            </a:pPr>
            <a:r>
              <a:rPr b="0" lang="ru-RU" sz="3200" spc="-1" strike="noStrike">
                <a:solidFill>
                  <a:srgbClr val="ffcc00"/>
                </a:solidFill>
                <a:uFill>
                  <a:solidFill>
                    <a:srgbClr val="ffffff"/>
                  </a:solidFill>
                </a:uFill>
                <a:latin typeface="Arial Black"/>
              </a:rPr>
              <a:t>Вернулось домой – 94 человек</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155" dur="indefinite" restart="never" nodeType="tmRoot">
          <p:childTnLst>
            <p:seq>
              <p:cTn id="156" nodeType="mainSeq">
                <p:childTnLst>
                  <p:par>
                    <p:cTn id="157" fill="freeze">
                      <p:stCondLst>
                        <p:cond delay="indefinite"/>
                      </p:stCondLst>
                      <p:childTnLst>
                        <p:par>
                          <p:cTn id="158" fill="freeze">
                            <p:stCondLst>
                              <p:cond delay="0"/>
                            </p:stCondLst>
                            <p:childTnLst>
                              <p:par>
                                <p:cTn id="159" nodeType="clickEffect" fill="hold" presetClass="entr" presetID="1">
                                  <p:stCondLst>
                                    <p:cond delay="0"/>
                                  </p:stCondLst>
                                  <p:childTnLst>
                                    <p:set>
                                      <p:cBhvr>
                                        <p:cTn id="160" dur="1" fill="hold">
                                          <p:stCondLst>
                                            <p:cond delay="0"/>
                                          </p:stCondLst>
                                        </p:cTn>
                                        <p:tgtEl>
                                          <p:spTgt spid="695">
                                            <p:txEl>
                                              <p:pRg st="0" end="20"/>
                                            </p:txEl>
                                          </p:spTgt>
                                        </p:tgtEl>
                                        <p:attrNameLst>
                                          <p:attrName>style.visibility</p:attrName>
                                        </p:attrNameLst>
                                      </p:cBhvr>
                                      <p:to>
                                        <p:strVal val="visible"/>
                                      </p:to>
                                    </p:set>
                                  </p:childTnLst>
                                </p:cTn>
                              </p:par>
                            </p:childTnLst>
                          </p:cTn>
                        </p:par>
                      </p:childTnLst>
                    </p:cTn>
                  </p:par>
                  <p:par>
                    <p:cTn id="161" fill="freeze">
                      <p:stCondLst>
                        <p:cond delay="indefinite"/>
                      </p:stCondLst>
                      <p:childTnLst>
                        <p:par>
                          <p:cTn id="162" fill="freeze">
                            <p:stCondLst>
                              <p:cond delay="0"/>
                            </p:stCondLst>
                            <p:childTnLst>
                              <p:par>
                                <p:cTn id="163" nodeType="clickEffect" fill="hold" presetClass="entr" presetID="1">
                                  <p:stCondLst>
                                    <p:cond delay="0"/>
                                  </p:stCondLst>
                                  <p:childTnLst>
                                    <p:set>
                                      <p:cBhvr>
                                        <p:cTn id="164" dur="1" fill="hold">
                                          <p:stCondLst>
                                            <p:cond delay="0"/>
                                          </p:stCondLst>
                                        </p:cTn>
                                        <p:tgtEl>
                                          <p:spTgt spid="695">
                                            <p:txEl>
                                              <p:pRg st="21" end="49"/>
                                            </p:txEl>
                                          </p:spTgt>
                                        </p:tgtEl>
                                        <p:attrNameLst>
                                          <p:attrName>style.visibility</p:attrName>
                                        </p:attrNameLst>
                                      </p:cBhvr>
                                      <p:to>
                                        <p:strVal val="visible"/>
                                      </p:to>
                                    </p:set>
                                  </p:childTnLst>
                                </p:cTn>
                              </p:par>
                            </p:childTnLst>
                          </p:cTn>
                        </p:par>
                      </p:childTnLst>
                    </p:cTn>
                  </p:par>
                  <p:par>
                    <p:cTn id="165" fill="freeze">
                      <p:stCondLst>
                        <p:cond delay="indefinite"/>
                      </p:stCondLst>
                      <p:childTnLst>
                        <p:par>
                          <p:cTn id="166" fill="freeze">
                            <p:stCondLst>
                              <p:cond delay="0"/>
                            </p:stCondLst>
                            <p:childTnLst>
                              <p:par>
                                <p:cTn id="167" nodeType="clickEffect" fill="hold" presetClass="entr" presetID="1">
                                  <p:stCondLst>
                                    <p:cond delay="0"/>
                                  </p:stCondLst>
                                  <p:childTnLst>
                                    <p:set>
                                      <p:cBhvr>
                                        <p:cTn id="168" dur="1" fill="hold">
                                          <p:stCondLst>
                                            <p:cond delay="0"/>
                                          </p:stCondLst>
                                        </p:cTn>
                                        <p:tgtEl>
                                          <p:spTgt spid="695">
                                            <p:txEl>
                                              <p:pRg st="49" end="7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96" name="TextShape 1"/>
          <p:cNvSpPr txBox="1"/>
          <p:nvPr/>
        </p:nvSpPr>
        <p:spPr>
          <a:xfrm>
            <a:off x="685800" y="981000"/>
            <a:ext cx="7772400" cy="5114880"/>
          </a:xfrm>
          <a:prstGeom prst="rect">
            <a:avLst/>
          </a:prstGeom>
          <a:noFill/>
          <a:ln>
            <a:noFill/>
          </a:ln>
        </p:spPr>
        <p:txBody>
          <a:bodyPr/>
          <a:p>
            <a:pPr marL="342720" indent="-342720" algn="ctr">
              <a:lnSpc>
                <a:spcPct val="80000"/>
              </a:lnSpc>
            </a:pPr>
            <a:r>
              <a:rPr b="1" lang="ru-RU" sz="3200" spc="-1" strike="noStrike">
                <a:solidFill>
                  <a:srgbClr val="ff0000"/>
                </a:solidFill>
                <a:uFill>
                  <a:solidFill>
                    <a:srgbClr val="ffffff"/>
                  </a:solidFill>
                </a:uFill>
                <a:latin typeface="Arial Black"/>
              </a:rPr>
              <a:t>Бессмертны ваши подвиги, герои-земляки…</a:t>
            </a:r>
            <a:endParaRPr b="0" lang="ru-RU" sz="3200" spc="-1" strike="noStrike">
              <a:solidFill>
                <a:srgbClr val="ffcc00"/>
              </a:solidFill>
              <a:uFill>
                <a:solidFill>
                  <a:srgbClr val="ffffff"/>
                </a:solidFill>
              </a:uFill>
              <a:latin typeface="Arial Black"/>
            </a:endParaRPr>
          </a:p>
          <a:p>
            <a:pPr marL="342720" indent="-342720">
              <a:lnSpc>
                <a:spcPct val="80000"/>
              </a:lnSpc>
            </a:pPr>
            <a:r>
              <a:rPr b="0" lang="ru-RU" sz="3200" spc="-1" strike="noStrike">
                <a:solidFill>
                  <a:srgbClr val="ff0000"/>
                </a:solidFill>
                <a:uFill>
                  <a:solidFill>
                    <a:srgbClr val="ffffff"/>
                  </a:solidFill>
                </a:uFill>
                <a:latin typeface="Arial Black"/>
              </a:rPr>
              <a:t> </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800" spc="-1" strike="noStrike">
                <a:solidFill>
                  <a:srgbClr val="ffcc00"/>
                </a:solidFill>
                <a:uFill>
                  <a:solidFill>
                    <a:srgbClr val="ffffff"/>
                  </a:solidFill>
                </a:uFill>
                <a:latin typeface="Arial Black"/>
              </a:rPr>
              <a:t>Более </a:t>
            </a:r>
            <a:r>
              <a:rPr b="0" lang="ru-RU" sz="1800" spc="-1" strike="noStrike">
                <a:solidFill>
                  <a:srgbClr val="ff0000"/>
                </a:solidFill>
                <a:uFill>
                  <a:solidFill>
                    <a:srgbClr val="ffffff"/>
                  </a:solidFill>
                </a:uFill>
                <a:latin typeface="Arial Black"/>
              </a:rPr>
              <a:t>20</a:t>
            </a:r>
            <a:r>
              <a:rPr b="0" lang="ru-RU" sz="1800" spc="-1" strike="noStrike">
                <a:solidFill>
                  <a:srgbClr val="ffcc00"/>
                </a:solidFill>
                <a:uFill>
                  <a:solidFill>
                    <a:srgbClr val="ffffff"/>
                  </a:solidFill>
                </a:uFill>
                <a:latin typeface="Arial Black"/>
              </a:rPr>
              <a:t> сибирских дивизий и бригад стали гвардейскими.</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800" spc="-1" strike="noStrike">
                <a:solidFill>
                  <a:srgbClr val="ff0000"/>
                </a:solidFill>
                <a:uFill>
                  <a:solidFill>
                    <a:srgbClr val="ffffff"/>
                  </a:solidFill>
                </a:uFill>
                <a:latin typeface="Arial Black"/>
              </a:rPr>
              <a:t>1232 </a:t>
            </a:r>
            <a:r>
              <a:rPr b="0" lang="ru-RU" sz="1800" spc="-1" strike="noStrike">
                <a:solidFill>
                  <a:srgbClr val="ffcc00"/>
                </a:solidFill>
                <a:uFill>
                  <a:solidFill>
                    <a:srgbClr val="ffffff"/>
                  </a:solidFill>
                </a:uFill>
                <a:latin typeface="Arial Black"/>
              </a:rPr>
              <a:t>сибирякам присвоено звание Героя Советского Союза.</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800" spc="-1" strike="noStrike">
                <a:solidFill>
                  <a:srgbClr val="ff0000"/>
                </a:solidFill>
                <a:uFill>
                  <a:solidFill>
                    <a:srgbClr val="ffffff"/>
                  </a:solidFill>
                </a:uFill>
                <a:latin typeface="Arial Black"/>
              </a:rPr>
              <a:t>191</a:t>
            </a:r>
            <a:r>
              <a:rPr b="0" lang="ru-RU" sz="1800" spc="-1" strike="noStrike">
                <a:solidFill>
                  <a:srgbClr val="ffcc00"/>
                </a:solidFill>
                <a:uFill>
                  <a:solidFill>
                    <a:srgbClr val="ffffff"/>
                  </a:solidFill>
                </a:uFill>
                <a:latin typeface="Arial Black"/>
              </a:rPr>
              <a:t> красноярец удостоен звания Героя Советского Союза.</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800" spc="-1" strike="noStrike">
                <a:solidFill>
                  <a:srgbClr val="ff0000"/>
                </a:solidFill>
                <a:uFill>
                  <a:solidFill>
                    <a:srgbClr val="ffffff"/>
                  </a:solidFill>
                </a:uFill>
                <a:latin typeface="Arial Black"/>
              </a:rPr>
              <a:t>5</a:t>
            </a:r>
            <a:r>
              <a:rPr b="0" lang="ru-RU" sz="1800" spc="-1" strike="noStrike">
                <a:solidFill>
                  <a:srgbClr val="ffcc00"/>
                </a:solidFill>
                <a:uFill>
                  <a:solidFill>
                    <a:srgbClr val="ffffff"/>
                  </a:solidFill>
                </a:uFill>
                <a:latin typeface="Arial Black"/>
              </a:rPr>
              <a:t> красноярцев – С.И. Кретов, А.П. Белобородов, И.С. Палбин, П.А. Плотников, А.П. Шалин удостоены звания Героя Советского Союза дважды. </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800" spc="-1" strike="noStrike">
                <a:solidFill>
                  <a:srgbClr val="ffcc00"/>
                </a:solidFill>
                <a:uFill>
                  <a:solidFill>
                    <a:srgbClr val="ffffff"/>
                  </a:solidFill>
                </a:uFill>
                <a:latin typeface="Arial Black"/>
              </a:rPr>
              <a:t>А.И Покрышкин стал трижды Героем Советского Союза</a:t>
            </a:r>
            <a:endParaRPr b="0" lang="ru-RU" sz="3200" spc="-1" strike="noStrike">
              <a:solidFill>
                <a:srgbClr val="ffcc00"/>
              </a:solidFill>
              <a:uFill>
                <a:solidFill>
                  <a:srgbClr val="ffffff"/>
                </a:solidFill>
              </a:uFill>
              <a:latin typeface="Arial Black"/>
            </a:endParaRPr>
          </a:p>
          <a:p>
            <a:pPr marL="342720" indent="-342720">
              <a:lnSpc>
                <a:spcPct val="80000"/>
              </a:lnSpc>
              <a:buClr>
                <a:srgbClr val="ff3399"/>
              </a:buClr>
              <a:buFont typeface="Arial Black"/>
              <a:buChar char="•"/>
            </a:pPr>
            <a:r>
              <a:rPr b="0" lang="ru-RU" sz="1800" spc="-1" strike="noStrike">
                <a:solidFill>
                  <a:srgbClr val="ff0000"/>
                </a:solidFill>
                <a:uFill>
                  <a:solidFill>
                    <a:srgbClr val="ffffff"/>
                  </a:solidFill>
                </a:uFill>
                <a:latin typeface="Arial Black"/>
              </a:rPr>
              <a:t>150 </a:t>
            </a:r>
            <a:r>
              <a:rPr b="0" lang="ru-RU" sz="1800" spc="-1" strike="noStrike">
                <a:solidFill>
                  <a:srgbClr val="ffcc00"/>
                </a:solidFill>
                <a:uFill>
                  <a:solidFill>
                    <a:srgbClr val="ffffff"/>
                  </a:solidFill>
                </a:uFill>
                <a:latin typeface="Arial Black"/>
              </a:rPr>
              <a:t>сибиряков являются кавалерами ордена Славы всех трех степеней, среди них 55 красноярцев.</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169" dur="indefinite" restart="never" nodeType="tmRoot">
          <p:childTnLst>
            <p:seq>
              <p:cTn id="170" nodeType="mainSeq">
                <p:childTnLst>
                  <p:par>
                    <p:cTn id="171" fill="freeze">
                      <p:stCondLst>
                        <p:cond delay="indefinite"/>
                      </p:stCondLst>
                      <p:childTnLst>
                        <p:par>
                          <p:cTn id="172" fill="freeze">
                            <p:stCondLst>
                              <p:cond delay="0"/>
                            </p:stCondLst>
                            <p:childTnLst>
                              <p:par>
                                <p:cTn id="173" nodeType="clickEffect" fill="hold" presetClass="entr" presetID="1">
                                  <p:stCondLst>
                                    <p:cond delay="0"/>
                                  </p:stCondLst>
                                  <p:childTnLst>
                                    <p:set>
                                      <p:cBhvr>
                                        <p:cTn id="174" dur="1" fill="hold">
                                          <p:stCondLst>
                                            <p:cond delay="0"/>
                                          </p:stCondLst>
                                        </p:cTn>
                                        <p:tgtEl>
                                          <p:spTgt spid="696">
                                            <p:txEl>
                                              <p:pRg st="0" end="40"/>
                                            </p:txEl>
                                          </p:spTgt>
                                        </p:tgtEl>
                                        <p:attrNameLst>
                                          <p:attrName>style.visibility</p:attrName>
                                        </p:attrNameLst>
                                      </p:cBhvr>
                                      <p:to>
                                        <p:strVal val="visible"/>
                                      </p:to>
                                    </p:set>
                                  </p:childTnLst>
                                </p:cTn>
                              </p:par>
                            </p:childTnLst>
                          </p:cTn>
                        </p:par>
                      </p:childTnLst>
                    </p:cTn>
                  </p:par>
                  <p:par>
                    <p:cTn id="175" fill="freeze">
                      <p:stCondLst>
                        <p:cond delay="indefinite"/>
                      </p:stCondLst>
                      <p:childTnLst>
                        <p:par>
                          <p:cTn id="176" fill="freeze">
                            <p:stCondLst>
                              <p:cond delay="0"/>
                            </p:stCondLst>
                            <p:childTnLst>
                              <p:par>
                                <p:cTn id="177" nodeType="clickEffect" fill="hold" presetClass="entr" presetID="1">
                                  <p:stCondLst>
                                    <p:cond delay="0"/>
                                  </p:stCondLst>
                                  <p:childTnLst>
                                    <p:set>
                                      <p:cBhvr>
                                        <p:cTn id="178" dur="1" fill="hold">
                                          <p:stCondLst>
                                            <p:cond delay="0"/>
                                          </p:stCondLst>
                                        </p:cTn>
                                        <p:tgtEl>
                                          <p:spTgt spid="696">
                                            <p:txEl>
                                              <p:pRg st="41" end="97"/>
                                            </p:txEl>
                                          </p:spTgt>
                                        </p:tgtEl>
                                        <p:attrNameLst>
                                          <p:attrName>style.visibility</p:attrName>
                                        </p:attrNameLst>
                                      </p:cBhvr>
                                      <p:to>
                                        <p:strVal val="visible"/>
                                      </p:to>
                                    </p:set>
                                  </p:childTnLst>
                                </p:cTn>
                              </p:par>
                            </p:childTnLst>
                          </p:cTn>
                        </p:par>
                      </p:childTnLst>
                    </p:cTn>
                  </p:par>
                  <p:par>
                    <p:cTn id="179" fill="freeze">
                      <p:stCondLst>
                        <p:cond delay="indefinite"/>
                      </p:stCondLst>
                      <p:childTnLst>
                        <p:par>
                          <p:cTn id="180" fill="freeze">
                            <p:stCondLst>
                              <p:cond delay="0"/>
                            </p:stCondLst>
                            <p:childTnLst>
                              <p:par>
                                <p:cTn id="181" nodeType="clickEffect" fill="hold" presetClass="entr" presetID="1">
                                  <p:stCondLst>
                                    <p:cond delay="0"/>
                                  </p:stCondLst>
                                  <p:childTnLst>
                                    <p:set>
                                      <p:cBhvr>
                                        <p:cTn id="182" dur="1" fill="hold">
                                          <p:stCondLst>
                                            <p:cond delay="0"/>
                                          </p:stCondLst>
                                        </p:cTn>
                                        <p:tgtEl>
                                          <p:spTgt spid="696">
                                            <p:txEl>
                                              <p:pRg st="97" end="153"/>
                                            </p:txEl>
                                          </p:spTgt>
                                        </p:tgtEl>
                                        <p:attrNameLst>
                                          <p:attrName>style.visibility</p:attrName>
                                        </p:attrNameLst>
                                      </p:cBhvr>
                                      <p:to>
                                        <p:strVal val="visible"/>
                                      </p:to>
                                    </p:set>
                                  </p:childTnLst>
                                </p:cTn>
                              </p:par>
                            </p:childTnLst>
                          </p:cTn>
                        </p:par>
                      </p:childTnLst>
                    </p:cTn>
                  </p:par>
                  <p:par>
                    <p:cTn id="183" fill="freeze">
                      <p:stCondLst>
                        <p:cond delay="indefinite"/>
                      </p:stCondLst>
                      <p:childTnLst>
                        <p:par>
                          <p:cTn id="184" fill="freeze">
                            <p:stCondLst>
                              <p:cond delay="0"/>
                            </p:stCondLst>
                            <p:childTnLst>
                              <p:par>
                                <p:cTn id="185" nodeType="clickEffect" fill="hold" presetClass="entr" presetID="1">
                                  <p:stCondLst>
                                    <p:cond delay="0"/>
                                  </p:stCondLst>
                                  <p:childTnLst>
                                    <p:set>
                                      <p:cBhvr>
                                        <p:cTn id="186" dur="1" fill="hold">
                                          <p:stCondLst>
                                            <p:cond delay="0"/>
                                          </p:stCondLst>
                                        </p:cTn>
                                        <p:tgtEl>
                                          <p:spTgt spid="696">
                                            <p:txEl>
                                              <p:pRg st="153" end="208"/>
                                            </p:txEl>
                                          </p:spTgt>
                                        </p:tgtEl>
                                        <p:attrNameLst>
                                          <p:attrName>style.visibility</p:attrName>
                                        </p:attrNameLst>
                                      </p:cBhvr>
                                      <p:to>
                                        <p:strVal val="visible"/>
                                      </p:to>
                                    </p:set>
                                  </p:childTnLst>
                                </p:cTn>
                              </p:par>
                            </p:childTnLst>
                          </p:cTn>
                        </p:par>
                      </p:childTnLst>
                    </p:cTn>
                  </p:par>
                  <p:par>
                    <p:cTn id="187" fill="freeze">
                      <p:stCondLst>
                        <p:cond delay="indefinite"/>
                      </p:stCondLst>
                      <p:childTnLst>
                        <p:par>
                          <p:cTn id="188" fill="freeze">
                            <p:stCondLst>
                              <p:cond delay="0"/>
                            </p:stCondLst>
                            <p:childTnLst>
                              <p:par>
                                <p:cTn id="189" nodeType="clickEffect" fill="hold" presetClass="entr" presetID="1">
                                  <p:stCondLst>
                                    <p:cond delay="0"/>
                                  </p:stCondLst>
                                  <p:childTnLst>
                                    <p:set>
                                      <p:cBhvr>
                                        <p:cTn id="190" dur="1" fill="hold">
                                          <p:stCondLst>
                                            <p:cond delay="0"/>
                                          </p:stCondLst>
                                        </p:cTn>
                                        <p:tgtEl>
                                          <p:spTgt spid="696">
                                            <p:txEl>
                                              <p:pRg st="208" end="344"/>
                                            </p:txEl>
                                          </p:spTgt>
                                        </p:tgtEl>
                                        <p:attrNameLst>
                                          <p:attrName>style.visibility</p:attrName>
                                        </p:attrNameLst>
                                      </p:cBhvr>
                                      <p:to>
                                        <p:strVal val="visible"/>
                                      </p:to>
                                    </p:set>
                                  </p:childTnLst>
                                </p:cTn>
                              </p:par>
                            </p:childTnLst>
                          </p:cTn>
                        </p:par>
                      </p:childTnLst>
                    </p:cTn>
                  </p:par>
                  <p:par>
                    <p:cTn id="191" fill="freeze">
                      <p:stCondLst>
                        <p:cond delay="indefinite"/>
                      </p:stCondLst>
                      <p:childTnLst>
                        <p:par>
                          <p:cTn id="192" fill="freeze">
                            <p:stCondLst>
                              <p:cond delay="0"/>
                            </p:stCondLst>
                            <p:childTnLst>
                              <p:par>
                                <p:cTn id="193" nodeType="clickEffect" fill="hold" presetClass="entr" presetID="1">
                                  <p:stCondLst>
                                    <p:cond delay="0"/>
                                  </p:stCondLst>
                                  <p:childTnLst>
                                    <p:set>
                                      <p:cBhvr>
                                        <p:cTn id="194" dur="1" fill="hold">
                                          <p:stCondLst>
                                            <p:cond delay="0"/>
                                          </p:stCondLst>
                                        </p:cTn>
                                        <p:tgtEl>
                                          <p:spTgt spid="696">
                                            <p:txEl>
                                              <p:pRg st="344" end="394"/>
                                            </p:txEl>
                                          </p:spTgt>
                                        </p:tgtEl>
                                        <p:attrNameLst>
                                          <p:attrName>style.visibility</p:attrName>
                                        </p:attrNameLst>
                                      </p:cBhvr>
                                      <p:to>
                                        <p:strVal val="visible"/>
                                      </p:to>
                                    </p:set>
                                  </p:childTnLst>
                                </p:cTn>
                              </p:par>
                            </p:childTnLst>
                          </p:cTn>
                        </p:par>
                      </p:childTnLst>
                    </p:cTn>
                  </p:par>
                  <p:par>
                    <p:cTn id="195" fill="freeze">
                      <p:stCondLst>
                        <p:cond delay="indefinite"/>
                      </p:stCondLst>
                      <p:childTnLst>
                        <p:par>
                          <p:cTn id="196" fill="freeze">
                            <p:stCondLst>
                              <p:cond delay="0"/>
                            </p:stCondLst>
                            <p:childTnLst>
                              <p:par>
                                <p:cTn id="197" nodeType="clickEffect" fill="hold" presetClass="entr" presetID="1">
                                  <p:stCondLst>
                                    <p:cond delay="0"/>
                                  </p:stCondLst>
                                  <p:childTnLst>
                                    <p:set>
                                      <p:cBhvr>
                                        <p:cTn id="198" dur="1" fill="hold">
                                          <p:stCondLst>
                                            <p:cond delay="0"/>
                                          </p:stCondLst>
                                        </p:cTn>
                                        <p:tgtEl>
                                          <p:spTgt spid="696">
                                            <p:txEl>
                                              <p:pRg st="394" end="48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97" name="TextShape 1"/>
          <p:cNvSpPr txBox="1"/>
          <p:nvPr/>
        </p:nvSpPr>
        <p:spPr>
          <a:xfrm>
            <a:off x="685800" y="301320"/>
            <a:ext cx="7772400" cy="1461960"/>
          </a:xfrm>
          <a:prstGeom prst="rect">
            <a:avLst/>
          </a:prstGeom>
          <a:noFill/>
          <a:ln>
            <a:noFill/>
          </a:ln>
        </p:spPr>
        <p:txBody>
          <a:bodyPr anchor="ctr"/>
          <a:p>
            <a:pPr algn="ctr"/>
            <a:r>
              <a:rPr b="0" lang="ru-RU" sz="3200" spc="-1" strike="noStrike">
                <a:solidFill>
                  <a:srgbClr val="ff0000"/>
                </a:solidFill>
                <a:uFill>
                  <a:solidFill>
                    <a:srgbClr val="ffffff"/>
                  </a:solidFill>
                </a:uFill>
                <a:latin typeface="Arial Black"/>
              </a:rPr>
              <a:t>Характеристика сибирских войск полководцами Великой Отечественной войны:</a:t>
            </a:r>
            <a:endParaRPr b="0" lang="ru-RU" sz="4400" spc="-1" strike="noStrike">
              <a:solidFill>
                <a:srgbClr val="ffffff"/>
              </a:solidFill>
              <a:uFill>
                <a:solidFill>
                  <a:srgbClr val="ffffff"/>
                </a:solidFill>
              </a:uFill>
              <a:latin typeface="Arial Black"/>
            </a:endParaRPr>
          </a:p>
        </p:txBody>
      </p:sp>
      <p:sp>
        <p:nvSpPr>
          <p:cNvPr id="698" name="TextShape 2"/>
          <p:cNvSpPr txBox="1"/>
          <p:nvPr/>
        </p:nvSpPr>
        <p:spPr>
          <a:xfrm>
            <a:off x="685800" y="1981080"/>
            <a:ext cx="7772400" cy="4114800"/>
          </a:xfrm>
          <a:prstGeom prst="rect">
            <a:avLst/>
          </a:prstGeom>
          <a:noFill/>
          <a:ln>
            <a:noFill/>
          </a:ln>
        </p:spPr>
        <p:txBody>
          <a:bodyPr/>
          <a:p>
            <a:pPr marL="342720" indent="-342720">
              <a:lnSpc>
                <a:spcPct val="80000"/>
              </a:lnSpc>
            </a:pPr>
            <a:r>
              <a:rPr b="0" lang="ru-RU" sz="2800" spc="-1" strike="noStrike">
                <a:solidFill>
                  <a:srgbClr val="ff0000"/>
                </a:solidFill>
                <a:uFill>
                  <a:solidFill>
                    <a:srgbClr val="ffffff"/>
                  </a:solidFill>
                </a:uFill>
                <a:latin typeface="Arial Black"/>
              </a:rPr>
              <a:t>С.М. Буденый-</a:t>
            </a:r>
            <a:r>
              <a:rPr b="0" lang="ru-RU" sz="2800" spc="-1" strike="noStrike">
                <a:solidFill>
                  <a:srgbClr val="ffcc00"/>
                </a:solidFill>
                <a:uFill>
                  <a:solidFill>
                    <a:srgbClr val="ffffff"/>
                  </a:solidFill>
                </a:uFill>
                <a:latin typeface="Arial Black"/>
              </a:rPr>
              <a:t> маршал Советского Союза:</a:t>
            </a:r>
            <a:endParaRPr b="0" lang="ru-RU" sz="3200" spc="-1" strike="noStrike">
              <a:solidFill>
                <a:srgbClr val="ffcc00"/>
              </a:solidFill>
              <a:uFill>
                <a:solidFill>
                  <a:srgbClr val="ffffff"/>
                </a:solidFill>
              </a:uFill>
              <a:latin typeface="Arial Black"/>
            </a:endParaRPr>
          </a:p>
          <a:p>
            <a:pPr marL="342720" indent="-342720">
              <a:lnSpc>
                <a:spcPct val="80000"/>
              </a:lnSpc>
            </a:pPr>
            <a:r>
              <a:rPr b="0" lang="ru-RU" sz="2800" spc="-1" strike="noStrike">
                <a:solidFill>
                  <a:srgbClr val="ffcc00"/>
                </a:solidFill>
                <a:uFill>
                  <a:solidFill>
                    <a:srgbClr val="ffffff"/>
                  </a:solidFill>
                </a:uFill>
                <a:latin typeface="Arial Black"/>
              </a:rPr>
              <a:t>     </a:t>
            </a:r>
            <a:r>
              <a:rPr b="0" lang="ru-RU" sz="2800" spc="-1" strike="noStrike">
                <a:solidFill>
                  <a:srgbClr val="ffcc00"/>
                </a:solidFill>
                <a:uFill>
                  <a:solidFill>
                    <a:srgbClr val="ffffff"/>
                  </a:solidFill>
                </a:uFill>
                <a:latin typeface="Arial Black"/>
              </a:rPr>
              <a:t>«Прославленные сибирские дивизии перемалывали отборные п</a:t>
            </a:r>
            <a:r>
              <a:rPr b="0" lang="ru-RU" sz="2800" spc="-1" strike="noStrike">
                <a:solidFill>
                  <a:srgbClr val="ffcc00"/>
                </a:solidFill>
                <a:uFill>
                  <a:solidFill>
                    <a:srgbClr val="ffffff"/>
                  </a:solidFill>
                </a:uFill>
                <a:latin typeface="Arial"/>
              </a:rPr>
              <a:t>о</a:t>
            </a:r>
            <a:r>
              <a:rPr b="0" lang="ru-RU" sz="2800" spc="-1" strike="noStrike">
                <a:solidFill>
                  <a:srgbClr val="ffcc00"/>
                </a:solidFill>
                <a:uFill>
                  <a:solidFill>
                    <a:srgbClr val="ffffff"/>
                  </a:solidFill>
                </a:uFill>
                <a:latin typeface="Arial Black"/>
              </a:rPr>
              <a:t>л</a:t>
            </a:r>
            <a:r>
              <a:rPr b="1" lang="ru-RU" sz="2800" spc="-1" strike="noStrike">
                <a:solidFill>
                  <a:srgbClr val="ffcc00"/>
                </a:solidFill>
                <a:uFill>
                  <a:solidFill>
                    <a:srgbClr val="ffffff"/>
                  </a:solidFill>
                </a:uFill>
                <a:latin typeface="Arial"/>
              </a:rPr>
              <a:t>ч</a:t>
            </a:r>
            <a:r>
              <a:rPr b="0" lang="ru-RU" sz="2800" spc="-1" strike="noStrike">
                <a:solidFill>
                  <a:srgbClr val="ffcc00"/>
                </a:solidFill>
                <a:uFill>
                  <a:solidFill>
                    <a:srgbClr val="ffffff"/>
                  </a:solidFill>
                </a:uFill>
                <a:latin typeface="Arial Black"/>
              </a:rPr>
              <a:t>и</a:t>
            </a:r>
            <a:r>
              <a:rPr b="1" lang="ru-RU" sz="2800" spc="-1" strike="noStrike">
                <a:solidFill>
                  <a:srgbClr val="ffcc00"/>
                </a:solidFill>
                <a:uFill>
                  <a:solidFill>
                    <a:srgbClr val="ffffff"/>
                  </a:solidFill>
                </a:uFill>
                <a:latin typeface="Arial"/>
              </a:rPr>
              <a:t>щ</a:t>
            </a:r>
            <a:r>
              <a:rPr b="0" lang="ru-RU" sz="2800" spc="-1" strike="noStrike">
                <a:solidFill>
                  <a:srgbClr val="ffcc00"/>
                </a:solidFill>
                <a:uFill>
                  <a:solidFill>
                    <a:srgbClr val="ffffff"/>
                  </a:solidFill>
                </a:uFill>
                <a:latin typeface="Arial Black"/>
              </a:rPr>
              <a:t>а фашистов в  грандиозной битве на Волге, защищали Москву, освобождали Украину, Белорус</a:t>
            </a:r>
            <a:r>
              <a:rPr b="0" lang="ru-RU" sz="2800" spc="-1" strike="noStrike">
                <a:solidFill>
                  <a:srgbClr val="ffcc00"/>
                </a:solidFill>
                <a:uFill>
                  <a:solidFill>
                    <a:srgbClr val="ffffff"/>
                  </a:solidFill>
                </a:uFill>
                <a:latin typeface="Arial"/>
              </a:rPr>
              <a:t>с</a:t>
            </a:r>
            <a:r>
              <a:rPr b="0" lang="ru-RU" sz="2800" spc="-1" strike="noStrike">
                <a:solidFill>
                  <a:srgbClr val="ffcc00"/>
                </a:solidFill>
                <a:uFill>
                  <a:solidFill>
                    <a:srgbClr val="ffffff"/>
                  </a:solidFill>
                </a:uFill>
                <a:latin typeface="Arial Black"/>
              </a:rPr>
              <a:t>ию.</a:t>
            </a:r>
            <a:endParaRPr b="0" lang="ru-RU" sz="3200" spc="-1" strike="noStrike">
              <a:solidFill>
                <a:srgbClr val="ffcc00"/>
              </a:solidFill>
              <a:uFill>
                <a:solidFill>
                  <a:srgbClr val="ffffff"/>
                </a:solidFill>
              </a:uFill>
              <a:latin typeface="Arial Black"/>
            </a:endParaRPr>
          </a:p>
          <a:p>
            <a:pPr marL="342720" indent="-342720">
              <a:lnSpc>
                <a:spcPct val="80000"/>
              </a:lnSpc>
            </a:pPr>
            <a:r>
              <a:rPr b="0" lang="ru-RU" sz="2800" spc="-1" strike="noStrike">
                <a:solidFill>
                  <a:srgbClr val="ffcc00"/>
                </a:solidFill>
                <a:uFill>
                  <a:solidFill>
                    <a:srgbClr val="ffffff"/>
                  </a:solidFill>
                </a:uFill>
                <a:latin typeface="Arial Black"/>
              </a:rPr>
              <a:t>   </a:t>
            </a:r>
            <a:r>
              <a:rPr b="0" lang="ru-RU" sz="2800" spc="-1" strike="noStrike">
                <a:solidFill>
                  <a:srgbClr val="ffcc00"/>
                </a:solidFill>
                <a:uFill>
                  <a:solidFill>
                    <a:srgbClr val="ffffff"/>
                  </a:solidFill>
                </a:uFill>
                <a:latin typeface="Arial Black"/>
              </a:rPr>
              <a:t>Он</a:t>
            </a:r>
            <a:r>
              <a:rPr b="1" lang="ru-RU" sz="2800" spc="-1" strike="noStrike">
                <a:solidFill>
                  <a:srgbClr val="ffcc00"/>
                </a:solidFill>
                <a:uFill>
                  <a:solidFill>
                    <a:srgbClr val="ffffff"/>
                  </a:solidFill>
                </a:uFill>
                <a:latin typeface="Arial"/>
              </a:rPr>
              <a:t>и</a:t>
            </a:r>
            <a:r>
              <a:rPr b="0" lang="ru-RU" sz="2800" spc="-1" strike="noStrike">
                <a:solidFill>
                  <a:srgbClr val="ffcc00"/>
                </a:solidFill>
                <a:uFill>
                  <a:solidFill>
                    <a:srgbClr val="ffffff"/>
                  </a:solidFill>
                </a:uFill>
                <a:latin typeface="Arial Black"/>
              </a:rPr>
              <a:t> прошл</a:t>
            </a:r>
            <a:r>
              <a:rPr b="0" lang="ru-RU" sz="2800" spc="-1" strike="noStrike">
                <a:solidFill>
                  <a:srgbClr val="ffcc00"/>
                </a:solidFill>
                <a:uFill>
                  <a:solidFill>
                    <a:srgbClr val="ffffff"/>
                  </a:solidFill>
                </a:uFill>
                <a:latin typeface="Arial"/>
              </a:rPr>
              <a:t>и</a:t>
            </a:r>
            <a:r>
              <a:rPr b="0" lang="ru-RU" sz="2800" spc="-1" strike="noStrike">
                <a:solidFill>
                  <a:srgbClr val="ffcc00"/>
                </a:solidFill>
                <a:uFill>
                  <a:solidFill>
                    <a:srgbClr val="ffffff"/>
                  </a:solidFill>
                </a:uFill>
                <a:latin typeface="Arial Black"/>
              </a:rPr>
              <a:t> до Берлина на направлениях главного удара советских войск</a:t>
            </a:r>
            <a:r>
              <a:rPr b="0" lang="ru-RU" sz="2800" spc="-1" strike="noStrike">
                <a:solidFill>
                  <a:srgbClr val="ffcc00"/>
                </a:solidFill>
                <a:uFill>
                  <a:solidFill>
                    <a:srgbClr val="ffffff"/>
                  </a:solidFill>
                </a:uFill>
                <a:latin typeface="Arial"/>
              </a:rPr>
              <a:t>.</a:t>
            </a:r>
            <a:r>
              <a:rPr b="0" lang="ru-RU" sz="2800" spc="-1" strike="noStrike">
                <a:solidFill>
                  <a:srgbClr val="ffcc00"/>
                </a:solidFill>
                <a:uFill>
                  <a:solidFill>
                    <a:srgbClr val="ffffff"/>
                  </a:solidFill>
                </a:uFill>
                <a:latin typeface="Arial Black"/>
              </a:rPr>
              <a:t>»</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199" dur="indefinite" restart="never" nodeType="tmRoot">
          <p:childTnLst>
            <p:seq>
              <p:cTn id="200" nodeType="mainSeq">
                <p:childTnLst>
                  <p:par>
                    <p:cTn id="201" fill="freeze">
                      <p:stCondLst>
                        <p:cond delay="0"/>
                      </p:stCondLst>
                      <p:childTnLst>
                        <p:par>
                          <p:cTn id="202" fill="freeze">
                            <p:stCondLst>
                              <p:cond delay="0"/>
                            </p:stCondLst>
                            <p:childTnLst>
                              <p:par>
                                <p:cTn id="203" nodeType="afterEffect" fill="hold" presetClass="entr" presetID="1">
                                  <p:stCondLst>
                                    <p:cond delay="0"/>
                                  </p:stCondLst>
                                  <p:childTnLst>
                                    <p:set>
                                      <p:cBhvr>
                                        <p:cTn id="204" dur="1" fill="hold">
                                          <p:stCondLst>
                                            <p:cond delay="0"/>
                                          </p:stCondLst>
                                        </p:cTn>
                                        <p:tgtEl>
                                          <p:spTgt spid="697"/>
                                        </p:tgtEl>
                                        <p:attrNameLst>
                                          <p:attrName>style.visibility</p:attrName>
                                        </p:attrNameLst>
                                      </p:cBhvr>
                                      <p:to>
                                        <p:strVal val="visible"/>
                                      </p:to>
                                    </p:set>
                                  </p:childTnLst>
                                </p:cTn>
                              </p:par>
                            </p:childTnLst>
                          </p:cTn>
                        </p:par>
                      </p:childTnLst>
                    </p:cTn>
                  </p:par>
                  <p:par>
                    <p:cTn id="205" fill="freeze">
                      <p:stCondLst>
                        <p:cond delay="indefinite"/>
                      </p:stCondLst>
                      <p:childTnLst>
                        <p:par>
                          <p:cTn id="206" fill="freeze">
                            <p:stCondLst>
                              <p:cond delay="0"/>
                            </p:stCondLst>
                            <p:childTnLst>
                              <p:par>
                                <p:cTn id="207" nodeType="clickEffect" fill="hold" presetClass="entr" presetID="1">
                                  <p:stCondLst>
                                    <p:cond delay="0"/>
                                  </p:stCondLst>
                                  <p:childTnLst>
                                    <p:set>
                                      <p:cBhvr>
                                        <p:cTn id="208" dur="1" fill="hold">
                                          <p:stCondLst>
                                            <p:cond delay="0"/>
                                          </p:stCondLst>
                                        </p:cTn>
                                        <p:tgtEl>
                                          <p:spTgt spid="698">
                                            <p:txEl>
                                              <p:pRg st="0" end="39"/>
                                            </p:txEl>
                                          </p:spTgt>
                                        </p:tgtEl>
                                        <p:attrNameLst>
                                          <p:attrName>style.visibility</p:attrName>
                                        </p:attrNameLst>
                                      </p:cBhvr>
                                      <p:to>
                                        <p:strVal val="visible"/>
                                      </p:to>
                                    </p:set>
                                  </p:childTnLst>
                                </p:cTn>
                              </p:par>
                            </p:childTnLst>
                          </p:cTn>
                        </p:par>
                      </p:childTnLst>
                    </p:cTn>
                  </p:par>
                  <p:par>
                    <p:cTn id="209" fill="freeze">
                      <p:stCondLst>
                        <p:cond delay="indefinite"/>
                      </p:stCondLst>
                      <p:childTnLst>
                        <p:par>
                          <p:cTn id="210" fill="freeze">
                            <p:stCondLst>
                              <p:cond delay="0"/>
                            </p:stCondLst>
                            <p:childTnLst>
                              <p:par>
                                <p:cTn id="211" nodeType="clickEffect" fill="hold" presetClass="entr" presetID="1">
                                  <p:stCondLst>
                                    <p:cond delay="0"/>
                                  </p:stCondLst>
                                  <p:childTnLst>
                                    <p:set>
                                      <p:cBhvr>
                                        <p:cTn id="212" dur="1" fill="hold">
                                          <p:stCondLst>
                                            <p:cond delay="0"/>
                                          </p:stCondLst>
                                        </p:cTn>
                                        <p:tgtEl>
                                          <p:spTgt spid="698">
                                            <p:txEl>
                                              <p:pRg st="39" end="197"/>
                                            </p:txEl>
                                          </p:spTgt>
                                        </p:tgtEl>
                                        <p:attrNameLst>
                                          <p:attrName>style.visibility</p:attrName>
                                        </p:attrNameLst>
                                      </p:cBhvr>
                                      <p:to>
                                        <p:strVal val="visible"/>
                                      </p:to>
                                    </p:set>
                                  </p:childTnLst>
                                </p:cTn>
                              </p:par>
                            </p:childTnLst>
                          </p:cTn>
                        </p:par>
                      </p:childTnLst>
                    </p:cTn>
                  </p:par>
                  <p:par>
                    <p:cTn id="213" fill="freeze">
                      <p:stCondLst>
                        <p:cond delay="indefinite"/>
                      </p:stCondLst>
                      <p:childTnLst>
                        <p:par>
                          <p:cTn id="214" fill="freeze">
                            <p:stCondLst>
                              <p:cond delay="0"/>
                            </p:stCondLst>
                            <p:childTnLst>
                              <p:par>
                                <p:cTn id="215" nodeType="clickEffect" fill="hold" presetClass="entr" presetID="1">
                                  <p:stCondLst>
                                    <p:cond delay="0"/>
                                  </p:stCondLst>
                                  <p:childTnLst>
                                    <p:set>
                                      <p:cBhvr>
                                        <p:cTn id="216" dur="1" fill="hold">
                                          <p:stCondLst>
                                            <p:cond delay="0"/>
                                          </p:stCondLst>
                                        </p:cTn>
                                        <p:tgtEl>
                                          <p:spTgt spid="698">
                                            <p:txEl>
                                              <p:pRg st="197" end="27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699" name="TextShape 1"/>
          <p:cNvSpPr txBox="1"/>
          <p:nvPr/>
        </p:nvSpPr>
        <p:spPr>
          <a:xfrm>
            <a:off x="457200" y="857160"/>
            <a:ext cx="8229600" cy="5238720"/>
          </a:xfrm>
          <a:prstGeom prst="rect">
            <a:avLst/>
          </a:prstGeom>
          <a:noFill/>
          <a:ln>
            <a:noFill/>
          </a:ln>
        </p:spPr>
        <p:txBody>
          <a:bodyPr/>
          <a:p>
            <a:pPr marL="342720" indent="-342720">
              <a:buClr>
                <a:srgbClr val="ff3399"/>
              </a:buClr>
              <a:buFont typeface="Arial Black"/>
              <a:buChar char="•"/>
            </a:pPr>
            <a:r>
              <a:rPr b="0" lang="ru-RU" sz="3700" spc="-1" strike="noStrike">
                <a:solidFill>
                  <a:srgbClr val="ff0000"/>
                </a:solidFill>
                <a:uFill>
                  <a:solidFill>
                    <a:srgbClr val="ffffff"/>
                  </a:solidFill>
                </a:uFill>
                <a:latin typeface="Arial Black"/>
              </a:rPr>
              <a:t>В.И. Чуйков-</a:t>
            </a:r>
            <a:r>
              <a:rPr b="0" lang="ru-RU" sz="3700" spc="-1" strike="noStrike">
                <a:solidFill>
                  <a:srgbClr val="ffcc00"/>
                </a:solidFill>
                <a:uFill>
                  <a:solidFill>
                    <a:srgbClr val="ffffff"/>
                  </a:solidFill>
                </a:uFill>
                <a:latin typeface="Arial Black"/>
              </a:rPr>
              <a:t> маршал Советского  Союза</a:t>
            </a:r>
            <a:r>
              <a:rPr b="0" lang="ru-RU" sz="3700" spc="-1" strike="noStrike">
                <a:solidFill>
                  <a:srgbClr val="ffcc00"/>
                </a:solidFill>
                <a:uFill>
                  <a:solidFill>
                    <a:srgbClr val="ffffff"/>
                  </a:solidFill>
                </a:uFill>
                <a:latin typeface="Arial"/>
              </a:rPr>
              <a:t>:</a:t>
            </a:r>
            <a:r>
              <a:rPr b="0" lang="ru-RU" sz="3700" spc="-1" strike="noStrike">
                <a:solidFill>
                  <a:srgbClr val="ffcc00"/>
                </a:solidFill>
                <a:uFill>
                  <a:solidFill>
                    <a:srgbClr val="ffffff"/>
                  </a:solidFill>
                </a:uFill>
                <a:latin typeface="Arial Black"/>
              </a:rPr>
              <a:t> «Гвардейцы-сибиряки дрались до последнего патрона. Окруженные и отрезанные от главных сил, группы бойцов продолжали сражаться: «За Родину умрём, но не сдадимся».</a:t>
            </a:r>
            <a:endParaRPr b="0" lang="ru-RU" sz="3200" spc="-1" strike="noStrike">
              <a:solidFill>
                <a:srgbClr val="ffcc00"/>
              </a:solidFill>
              <a:uFill>
                <a:solidFill>
                  <a:srgbClr val="ffffff"/>
                </a:solidFill>
              </a:uFill>
              <a:latin typeface="Arial Black"/>
            </a:endParaRPr>
          </a:p>
        </p:txBody>
      </p:sp>
    </p:spTree>
  </p:cSld>
  <p:transition>
    <p:wipe dir="d"/>
  </p:transition>
  <p:timing>
    <p:tnLst>
      <p:par>
        <p:cTn id="217" dur="indefinite" restart="never" nodeType="tmRoot">
          <p:childTnLst>
            <p:seq>
              <p:cTn id="218" nodeType="mainSeq">
                <p:childTnLst>
                  <p:par>
                    <p:cTn id="219" fill="freeze">
                      <p:stCondLst>
                        <p:cond delay="indefinite"/>
                      </p:stCondLst>
                      <p:childTnLst>
                        <p:par>
                          <p:cTn id="220" fill="freeze">
                            <p:stCondLst>
                              <p:cond delay="0"/>
                            </p:stCondLst>
                            <p:childTnLst>
                              <p:par>
                                <p:cTn id="221" nodeType="clickEffect" fill="hold" presetClass="entr" presetID="1">
                                  <p:stCondLst>
                                    <p:cond delay="0"/>
                                  </p:stCondLst>
                                  <p:childTnLst>
                                    <p:set>
                                      <p:cBhvr>
                                        <p:cTn id="222" dur="1" fill="hold">
                                          <p:stCondLst>
                                            <p:cond delay="0"/>
                                          </p:stCondLst>
                                        </p:cTn>
                                        <p:tgtEl>
                                          <p:spTgt spid="699">
                                            <p:txEl>
                                              <p:pRg st="0" end="20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415</TotalTime>
  <Application>LibreOffice/5.1.6.2$Linux_X86_64 LibreOffice_project/10m0$Build-2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2009-05-01T09:52:22Z</dcterms:created>
  <dc:creator>артём</dc:creator>
  <dc:description/>
  <dc:language>ru-RU</dc:language>
  <cp:lastModifiedBy>Krapivkina</cp:lastModifiedBy>
  <dcterms:modified xsi:type="dcterms:W3CDTF">2020-01-31T01:41:55Z</dcterms:modified>
  <cp:revision>30</cp:revision>
  <dc:subject/>
  <dc:title>Боевой счет красноярских снайперов</dc:title>
</cp:coreProperties>
</file>