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18.jpeg" ContentType="image/jpeg"/>
  <Override PartName="/ppt/media/image17.jpeg" ContentType="image/jpeg"/>
  <Override PartName="/ppt/media/image16.jpeg" ContentType="image/jpeg"/>
  <Override PartName="/ppt/media/image15.jpeg" ContentType="image/jpeg"/>
  <Override PartName="/ppt/media/image14.jpeg" ContentType="image/jpeg"/>
  <Override PartName="/ppt/media/image13.jpeg" ContentType="image/jpeg"/>
  <Override PartName="/ppt/media/image12.jpeg" ContentType="image/jpeg"/>
  <Override PartName="/ppt/media/image11.jpeg" ContentType="image/jpeg"/>
  <Override PartName="/ppt/media/image4.png" ContentType="image/png"/>
  <Override PartName="/ppt/media/image6.jpeg" ContentType="image/jpeg"/>
  <Override PartName="/ppt/media/image3.png" ContentType="image/png"/>
  <Override PartName="/ppt/media/image1.png" ContentType="image/png"/>
  <Override PartName="/ppt/media/image8.jpeg" ContentType="image/jpeg"/>
  <Override PartName="/ppt/media/image5.jpeg" ContentType="image/jpeg"/>
  <Override PartName="/ppt/media/image2.png" ContentType="image/png"/>
  <Override PartName="/ppt/media/image7.jpeg" ContentType="image/jpeg"/>
  <Override PartName="/ppt/media/image9.jpeg" ContentType="image/jpeg"/>
  <Override PartName="/ppt/media/image10.jpeg" ContentType="image/jpe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133" name="" descr=""/>
          <p:cNvPicPr/>
          <p:nvPr/>
        </p:nvPicPr>
        <p:blipFill>
          <a:blip r:embed="rId2"/>
          <a:stretch/>
        </p:blipFill>
        <p:spPr>
          <a:xfrm>
            <a:off x="1993320" y="1981080"/>
            <a:ext cx="5157000" cy="4114800"/>
          </a:xfrm>
          <a:prstGeom prst="rect">
            <a:avLst/>
          </a:prstGeom>
          <a:ln>
            <a:noFill/>
          </a:ln>
        </p:spPr>
      </p:pic>
      <p:pic>
        <p:nvPicPr>
          <p:cNvPr id="134" name="" descr=""/>
          <p:cNvPicPr/>
          <p:nvPr/>
        </p:nvPicPr>
        <p:blipFill>
          <a:blip r:embed="rId3"/>
          <a:stretch/>
        </p:blipFill>
        <p:spPr>
          <a:xfrm>
            <a:off x="1993320" y="1981080"/>
            <a:ext cx="5157000" cy="4114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subTitle"/>
          </p:nvPr>
        </p:nvSpPr>
        <p:spPr>
          <a:xfrm>
            <a:off x="685800" y="301320"/>
            <a:ext cx="7772400" cy="6778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60" name="PlaceHolder 5"/>
          <p:cNvSpPr>
            <a:spLocks noGrp="1"/>
          </p:cNvSpPr>
          <p:nvPr>
            <p:ph type="body"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264" name="" descr=""/>
          <p:cNvPicPr/>
          <p:nvPr/>
        </p:nvPicPr>
        <p:blipFill>
          <a:blip r:embed="rId2"/>
          <a:stretch/>
        </p:blipFill>
        <p:spPr>
          <a:xfrm>
            <a:off x="1993320" y="1981080"/>
            <a:ext cx="5157000" cy="4114800"/>
          </a:xfrm>
          <a:prstGeom prst="rect">
            <a:avLst/>
          </a:prstGeom>
          <a:ln>
            <a:noFill/>
          </a:ln>
        </p:spPr>
      </p:pic>
      <p:pic>
        <p:nvPicPr>
          <p:cNvPr id="265" name="" descr=""/>
          <p:cNvPicPr/>
          <p:nvPr/>
        </p:nvPicPr>
        <p:blipFill>
          <a:blip r:embed="rId3"/>
          <a:stretch/>
        </p:blipFill>
        <p:spPr>
          <a:xfrm>
            <a:off x="1993320" y="1981080"/>
            <a:ext cx="5157000" cy="4114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685800" y="301320"/>
            <a:ext cx="7772400" cy="6778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85800" y="-20160"/>
            <a:ext cx="7772400" cy="21049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</p:spPr>
        <p:txBody>
          <a:bodyPr lIns="90000" rIns="90000" tIns="46800" bIns="46800"/>
          <a:p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566840" y="2500200"/>
            <a:ext cx="1004760" cy="753840"/>
          </a:xfrm>
          <a:prstGeom prst="ellipse">
            <a:avLst/>
          </a:prstGeom>
          <a:gradFill>
            <a:gsLst>
              <a:gs pos="0">
                <a:srgbClr val="af273e"/>
              </a:gs>
              <a:gs pos="100000">
                <a:srgbClr val="000000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927560" y="2829600"/>
            <a:ext cx="241920" cy="141480"/>
          </a:xfrm>
          <a:prstGeom prst="ellipse">
            <a:avLst/>
          </a:prstGeom>
          <a:gradFill>
            <a:gsLst>
              <a:gs pos="0">
                <a:srgbClr val="ff8b17"/>
              </a:gs>
              <a:gs pos="100000">
                <a:srgbClr val="af273e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7798320" y="1443600"/>
            <a:ext cx="1005120" cy="753840"/>
          </a:xfrm>
          <a:prstGeom prst="ellipse">
            <a:avLst/>
          </a:prstGeom>
          <a:gradFill>
            <a:gsLst>
              <a:gs pos="0">
                <a:srgbClr val="af273e"/>
              </a:gs>
              <a:gs pos="100000">
                <a:srgbClr val="000000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8159400" y="1773000"/>
            <a:ext cx="241920" cy="141480"/>
          </a:xfrm>
          <a:prstGeom prst="ellipse">
            <a:avLst/>
          </a:prstGeom>
          <a:gradFill>
            <a:gsLst>
              <a:gs pos="0">
                <a:srgbClr val="ff8b17"/>
              </a:gs>
              <a:gs pos="100000">
                <a:srgbClr val="af273e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6328800" y="0"/>
            <a:ext cx="1005120" cy="753840"/>
          </a:xfrm>
          <a:prstGeom prst="ellipse">
            <a:avLst/>
          </a:prstGeom>
          <a:gradFill>
            <a:gsLst>
              <a:gs pos="0">
                <a:srgbClr val="af273e"/>
              </a:gs>
              <a:gs pos="100000">
                <a:srgbClr val="000000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6689880" y="329400"/>
            <a:ext cx="241920" cy="141480"/>
          </a:xfrm>
          <a:prstGeom prst="ellipse">
            <a:avLst/>
          </a:prstGeom>
          <a:gradFill>
            <a:gsLst>
              <a:gs pos="0">
                <a:srgbClr val="ff8b17"/>
              </a:gs>
              <a:gs pos="100000">
                <a:srgbClr val="af273e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6990840" y="402840"/>
            <a:ext cx="1498680" cy="1104480"/>
          </a:xfrm>
          <a:prstGeom prst="ellipse">
            <a:avLst/>
          </a:prstGeom>
          <a:gradFill>
            <a:gsLst>
              <a:gs pos="0">
                <a:srgbClr val="af273e"/>
              </a:gs>
              <a:gs pos="100000">
                <a:srgbClr val="000000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7563240" y="806760"/>
            <a:ext cx="297000" cy="208440"/>
          </a:xfrm>
          <a:prstGeom prst="ellipse">
            <a:avLst/>
          </a:prstGeom>
          <a:gradFill>
            <a:gsLst>
              <a:gs pos="0">
                <a:srgbClr val="ffe103"/>
              </a:gs>
              <a:gs pos="100000">
                <a:srgbClr val="af273e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 rot="2711400">
            <a:off x="7760520" y="1132920"/>
            <a:ext cx="884520" cy="159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 rot="2711400">
            <a:off x="8404920" y="1601640"/>
            <a:ext cx="474480" cy="2512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 rot="2103600">
            <a:off x="7811280" y="1022040"/>
            <a:ext cx="931320" cy="177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 rot="2103600">
            <a:off x="8575920" y="1425600"/>
            <a:ext cx="499680" cy="2793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 rot="1582800">
            <a:off x="7828560" y="924840"/>
            <a:ext cx="890280" cy="1558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 rot="1582800">
            <a:off x="8620920" y="1226520"/>
            <a:ext cx="478080" cy="2440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 rot="1080000">
            <a:off x="7842600" y="824400"/>
            <a:ext cx="860040" cy="1720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 rot="1080000">
            <a:off x="8648280" y="1029960"/>
            <a:ext cx="461880" cy="2700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 rot="463200">
            <a:off x="7859880" y="709920"/>
            <a:ext cx="792720" cy="1602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 rot="463200">
            <a:off x="8635320" y="796680"/>
            <a:ext cx="425880" cy="2512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 rot="21515400">
            <a:off x="7872840" y="647640"/>
            <a:ext cx="720360" cy="1116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 rot="21515400">
            <a:off x="8588880" y="637200"/>
            <a:ext cx="386640" cy="1749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 rot="20797200">
            <a:off x="7849440" y="564840"/>
            <a:ext cx="632880" cy="1098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 rot="20797200">
            <a:off x="8473680" y="456480"/>
            <a:ext cx="339840" cy="1728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 flipH="1" rot="2711400">
            <a:off x="6790320" y="1196280"/>
            <a:ext cx="884880" cy="159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 flipH="1" rot="2711400">
            <a:off x="6557040" y="1664280"/>
            <a:ext cx="474480" cy="2512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 flipH="1" rot="2103600">
            <a:off x="6671880" y="1112400"/>
            <a:ext cx="931320" cy="177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CustomShape 26"/>
          <p:cNvSpPr/>
          <p:nvPr/>
        </p:nvSpPr>
        <p:spPr>
          <a:xfrm flipH="1" rot="2103600">
            <a:off x="6338160" y="1515960"/>
            <a:ext cx="500040" cy="2797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CustomShape 27"/>
          <p:cNvSpPr/>
          <p:nvPr/>
        </p:nvSpPr>
        <p:spPr>
          <a:xfrm flipH="1" rot="1582800">
            <a:off x="6695280" y="1016640"/>
            <a:ext cx="890640" cy="1558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CustomShape 28"/>
          <p:cNvSpPr/>
          <p:nvPr/>
        </p:nvSpPr>
        <p:spPr>
          <a:xfrm flipH="1" rot="1582800">
            <a:off x="6314760" y="1317960"/>
            <a:ext cx="478080" cy="2440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CustomShape 29"/>
          <p:cNvSpPr/>
          <p:nvPr/>
        </p:nvSpPr>
        <p:spPr>
          <a:xfrm flipH="1" rot="1080000">
            <a:off x="6711120" y="915840"/>
            <a:ext cx="860400" cy="1713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CustomShape 30"/>
          <p:cNvSpPr/>
          <p:nvPr/>
        </p:nvSpPr>
        <p:spPr>
          <a:xfrm flipH="1" rot="1080000">
            <a:off x="6303960" y="1121400"/>
            <a:ext cx="461880" cy="2696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CustomShape 31"/>
          <p:cNvSpPr/>
          <p:nvPr/>
        </p:nvSpPr>
        <p:spPr>
          <a:xfrm flipH="1" rot="463200">
            <a:off x="6761520" y="802080"/>
            <a:ext cx="792360" cy="159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CustomShape 32"/>
          <p:cNvSpPr/>
          <p:nvPr/>
        </p:nvSpPr>
        <p:spPr>
          <a:xfrm flipH="1" rot="463200">
            <a:off x="6353280" y="888120"/>
            <a:ext cx="425520" cy="2498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" name="CustomShape 33"/>
          <p:cNvSpPr/>
          <p:nvPr/>
        </p:nvSpPr>
        <p:spPr>
          <a:xfrm flipH="1" rot="21515400">
            <a:off x="6820920" y="737640"/>
            <a:ext cx="720360" cy="111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" name="CustomShape 34"/>
          <p:cNvSpPr/>
          <p:nvPr/>
        </p:nvSpPr>
        <p:spPr>
          <a:xfrm flipH="1" rot="21515400">
            <a:off x="6437520" y="727200"/>
            <a:ext cx="387000" cy="1749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" name="CustomShape 35"/>
          <p:cNvSpPr/>
          <p:nvPr/>
        </p:nvSpPr>
        <p:spPr>
          <a:xfrm flipH="1" rot="20797200">
            <a:off x="6931800" y="655200"/>
            <a:ext cx="632880" cy="1098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" name="CustomShape 36"/>
          <p:cNvSpPr/>
          <p:nvPr/>
        </p:nvSpPr>
        <p:spPr>
          <a:xfrm flipH="1" rot="20797200">
            <a:off x="6600600" y="546840"/>
            <a:ext cx="339480" cy="1731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" name="CustomShape 37"/>
          <p:cNvSpPr/>
          <p:nvPr/>
        </p:nvSpPr>
        <p:spPr>
          <a:xfrm flipH="1" rot="20322000">
            <a:off x="6974640" y="620640"/>
            <a:ext cx="632160" cy="1105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38"/>
          <p:cNvSpPr/>
          <p:nvPr/>
        </p:nvSpPr>
        <p:spPr>
          <a:xfrm flipH="1" rot="20322000">
            <a:off x="6657840" y="446040"/>
            <a:ext cx="339840" cy="1738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39"/>
          <p:cNvSpPr/>
          <p:nvPr/>
        </p:nvSpPr>
        <p:spPr>
          <a:xfrm flipH="1" rot="19571400">
            <a:off x="7043760" y="572400"/>
            <a:ext cx="633600" cy="1098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40"/>
          <p:cNvSpPr/>
          <p:nvPr/>
        </p:nvSpPr>
        <p:spPr>
          <a:xfrm flipH="1" rot="19571400">
            <a:off x="6770520" y="302040"/>
            <a:ext cx="339840" cy="1724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41"/>
          <p:cNvSpPr/>
          <p:nvPr/>
        </p:nvSpPr>
        <p:spPr>
          <a:xfrm flipH="1" rot="18935400">
            <a:off x="7103520" y="500760"/>
            <a:ext cx="641880" cy="1094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2"/>
          <p:cNvSpPr/>
          <p:nvPr/>
        </p:nvSpPr>
        <p:spPr>
          <a:xfrm flipH="1" rot="18935400">
            <a:off x="6878520" y="153720"/>
            <a:ext cx="345240" cy="1724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43"/>
          <p:cNvSpPr/>
          <p:nvPr/>
        </p:nvSpPr>
        <p:spPr>
          <a:xfrm flipH="1" rot="18126000">
            <a:off x="7240680" y="477360"/>
            <a:ext cx="564840" cy="1098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44"/>
          <p:cNvSpPr/>
          <p:nvPr/>
        </p:nvSpPr>
        <p:spPr>
          <a:xfrm flipH="1" rot="18126000">
            <a:off x="7113240" y="103680"/>
            <a:ext cx="303480" cy="1728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5"/>
          <p:cNvSpPr/>
          <p:nvPr/>
        </p:nvSpPr>
        <p:spPr>
          <a:xfrm flipH="1" rot="17473200">
            <a:off x="7332120" y="458640"/>
            <a:ext cx="543960" cy="1101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6"/>
          <p:cNvSpPr/>
          <p:nvPr/>
        </p:nvSpPr>
        <p:spPr>
          <a:xfrm flipH="1" rot="17473200">
            <a:off x="7274160" y="59760"/>
            <a:ext cx="292320" cy="1728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47"/>
          <p:cNvSpPr/>
          <p:nvPr/>
        </p:nvSpPr>
        <p:spPr>
          <a:xfrm rot="20274000">
            <a:off x="7790760" y="509760"/>
            <a:ext cx="632160" cy="1101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48"/>
          <p:cNvSpPr/>
          <p:nvPr/>
        </p:nvSpPr>
        <p:spPr>
          <a:xfrm rot="20274000">
            <a:off x="8397360" y="329400"/>
            <a:ext cx="339480" cy="1735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9"/>
          <p:cNvSpPr/>
          <p:nvPr/>
        </p:nvSpPr>
        <p:spPr>
          <a:xfrm rot="19678800">
            <a:off x="7718760" y="470880"/>
            <a:ext cx="633240" cy="1105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50"/>
          <p:cNvSpPr/>
          <p:nvPr/>
        </p:nvSpPr>
        <p:spPr>
          <a:xfrm rot="19678800">
            <a:off x="8293680" y="212760"/>
            <a:ext cx="339840" cy="1738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51"/>
          <p:cNvSpPr/>
          <p:nvPr/>
        </p:nvSpPr>
        <p:spPr>
          <a:xfrm flipH="1" rot="17021400">
            <a:off x="7419600" y="486360"/>
            <a:ext cx="527040" cy="745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52"/>
          <p:cNvSpPr/>
          <p:nvPr/>
        </p:nvSpPr>
        <p:spPr>
          <a:xfrm flipH="1" rot="17021400">
            <a:off x="7431120" y="100440"/>
            <a:ext cx="282240" cy="1177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53"/>
          <p:cNvSpPr/>
          <p:nvPr/>
        </p:nvSpPr>
        <p:spPr>
          <a:xfrm rot="17742000">
            <a:off x="7553520" y="466200"/>
            <a:ext cx="545040" cy="943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54"/>
          <p:cNvSpPr/>
          <p:nvPr/>
        </p:nvSpPr>
        <p:spPr>
          <a:xfrm rot="17742000">
            <a:off x="7886520" y="78480"/>
            <a:ext cx="292320" cy="1483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5"/>
          <p:cNvSpPr/>
          <p:nvPr/>
        </p:nvSpPr>
        <p:spPr>
          <a:xfrm rot="18822600">
            <a:off x="7621200" y="454320"/>
            <a:ext cx="592560" cy="1382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56"/>
          <p:cNvSpPr/>
          <p:nvPr/>
        </p:nvSpPr>
        <p:spPr>
          <a:xfrm rot="18822600">
            <a:off x="8101440" y="119520"/>
            <a:ext cx="317880" cy="2163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57"/>
          <p:cNvSpPr/>
          <p:nvPr/>
        </p:nvSpPr>
        <p:spPr>
          <a:xfrm rot="16696200">
            <a:off x="7521120" y="477720"/>
            <a:ext cx="488880" cy="439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58"/>
          <p:cNvSpPr/>
          <p:nvPr/>
        </p:nvSpPr>
        <p:spPr>
          <a:xfrm rot="16696200">
            <a:off x="7701840" y="98640"/>
            <a:ext cx="262440" cy="691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59"/>
          <p:cNvSpPr/>
          <p:nvPr/>
        </p:nvSpPr>
        <p:spPr>
          <a:xfrm flipH="1" rot="3264000">
            <a:off x="6859080" y="1255680"/>
            <a:ext cx="884160" cy="159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60"/>
          <p:cNvSpPr/>
          <p:nvPr/>
        </p:nvSpPr>
        <p:spPr>
          <a:xfrm flipH="1" rot="3264000">
            <a:off x="6714000" y="1787040"/>
            <a:ext cx="474120" cy="2509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61"/>
          <p:cNvSpPr/>
          <p:nvPr/>
        </p:nvSpPr>
        <p:spPr>
          <a:xfrm flipH="1" rot="4056600">
            <a:off x="6991920" y="1307880"/>
            <a:ext cx="818280" cy="159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62"/>
          <p:cNvSpPr/>
          <p:nvPr/>
        </p:nvSpPr>
        <p:spPr>
          <a:xfrm flipH="1" rot="4056600">
            <a:off x="6994080" y="1850760"/>
            <a:ext cx="439200" cy="2512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63"/>
          <p:cNvSpPr/>
          <p:nvPr/>
        </p:nvSpPr>
        <p:spPr>
          <a:xfrm flipH="1" rot="4729200">
            <a:off x="7136640" y="1328040"/>
            <a:ext cx="785160" cy="1440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64"/>
          <p:cNvSpPr/>
          <p:nvPr/>
        </p:nvSpPr>
        <p:spPr>
          <a:xfrm flipH="1" rot="4729200">
            <a:off x="7252920" y="1877040"/>
            <a:ext cx="421200" cy="2264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65"/>
          <p:cNvSpPr/>
          <p:nvPr/>
        </p:nvSpPr>
        <p:spPr>
          <a:xfrm rot="3144000">
            <a:off x="7689600" y="1228320"/>
            <a:ext cx="884880" cy="1602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66"/>
          <p:cNvSpPr/>
          <p:nvPr/>
        </p:nvSpPr>
        <p:spPr>
          <a:xfrm rot="3144000">
            <a:off x="8266680" y="1747440"/>
            <a:ext cx="474480" cy="2516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67"/>
          <p:cNvSpPr/>
          <p:nvPr/>
        </p:nvSpPr>
        <p:spPr>
          <a:xfrm rot="3745200">
            <a:off x="7626960" y="1289880"/>
            <a:ext cx="846720" cy="1537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68"/>
          <p:cNvSpPr/>
          <p:nvPr/>
        </p:nvSpPr>
        <p:spPr>
          <a:xfrm rot="3745200">
            <a:off x="8080200" y="1839960"/>
            <a:ext cx="453960" cy="2412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69"/>
          <p:cNvSpPr/>
          <p:nvPr/>
        </p:nvSpPr>
        <p:spPr>
          <a:xfrm rot="4286400">
            <a:off x="7536960" y="1351080"/>
            <a:ext cx="821160" cy="1263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70"/>
          <p:cNvSpPr/>
          <p:nvPr/>
        </p:nvSpPr>
        <p:spPr>
          <a:xfrm rot="4286400">
            <a:off x="7882560" y="1907280"/>
            <a:ext cx="440280" cy="1983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71"/>
          <p:cNvSpPr/>
          <p:nvPr/>
        </p:nvSpPr>
        <p:spPr>
          <a:xfrm rot="4898400">
            <a:off x="7473240" y="1378080"/>
            <a:ext cx="754920" cy="1260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72"/>
          <p:cNvSpPr/>
          <p:nvPr/>
        </p:nvSpPr>
        <p:spPr>
          <a:xfrm rot="4898400">
            <a:off x="7693560" y="1900800"/>
            <a:ext cx="405360" cy="1980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73"/>
          <p:cNvSpPr/>
          <p:nvPr/>
        </p:nvSpPr>
        <p:spPr>
          <a:xfrm rot="5755200">
            <a:off x="7322040" y="1401120"/>
            <a:ext cx="737640" cy="96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74"/>
          <p:cNvSpPr/>
          <p:nvPr/>
        </p:nvSpPr>
        <p:spPr>
          <a:xfrm rot="5755200">
            <a:off x="7398360" y="1928520"/>
            <a:ext cx="395640" cy="1512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75"/>
          <p:cNvSpPr/>
          <p:nvPr/>
        </p:nvSpPr>
        <p:spPr>
          <a:xfrm flipH="1">
            <a:off x="7296120" y="1222560"/>
            <a:ext cx="249840" cy="75888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76"/>
          <p:cNvSpPr/>
          <p:nvPr/>
        </p:nvSpPr>
        <p:spPr>
          <a:xfrm flipH="1">
            <a:off x="6844680" y="950040"/>
            <a:ext cx="1090080" cy="1181880"/>
          </a:xfrm>
          <a:custGeom>
            <a:avLst/>
            <a:gdLst/>
            <a:ahLst/>
            <a:rect l="l" t="t" r="r" b="b"/>
            <a:pathLst>
              <a:path w="21600" h="21601">
                <a:moveTo>
                  <a:pt x="5466" y="0"/>
                </a:moveTo>
                <a:cubicBezTo>
                  <a:pt x="14970" y="2486"/>
                  <a:pt x="21600" y="11073"/>
                  <a:pt x="21600" y="20897"/>
                </a:cubicBezTo>
                <a:cubicBezTo>
                  <a:pt x="21600" y="21132"/>
                  <a:pt x="21596" y="21367"/>
                  <a:pt x="21588" y="21601"/>
                </a:cubicBezTo>
                <a:moveTo>
                  <a:pt x="5466" y="0"/>
                </a:moveTo>
                <a:cubicBezTo>
                  <a:pt x="14970" y="2486"/>
                  <a:pt x="21600" y="11073"/>
                  <a:pt x="21600" y="20897"/>
                </a:cubicBezTo>
                <a:cubicBezTo>
                  <a:pt x="21600" y="21132"/>
                  <a:pt x="21596" y="21367"/>
                  <a:pt x="21588" y="21601"/>
                </a:cubicBezTo>
                <a:lnTo>
                  <a:pt x="0" y="20897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77"/>
          <p:cNvSpPr/>
          <p:nvPr/>
        </p:nvSpPr>
        <p:spPr>
          <a:xfrm flipV="1">
            <a:off x="7826040" y="234000"/>
            <a:ext cx="1317600" cy="1049760"/>
          </a:xfrm>
          <a:custGeom>
            <a:avLst/>
            <a:gdLst/>
            <a:ahLst/>
            <a:rect l="l" t="t" r="r" b="b"/>
            <a:pathLst>
              <a:path w="36730" h="21600">
                <a:moveTo>
                  <a:pt x="36729" y="10451"/>
                </a:moveTo>
                <a:cubicBezTo>
                  <a:pt x="32926" y="17330"/>
                  <a:pt x="25686" y="21599"/>
                  <a:pt x="17826" y="21600"/>
                </a:cubicBezTo>
                <a:cubicBezTo>
                  <a:pt x="10696" y="21600"/>
                  <a:pt x="4025" y="18081"/>
                  <a:pt x="-1" y="12197"/>
                </a:cubicBezTo>
                <a:moveTo>
                  <a:pt x="36729" y="10451"/>
                </a:moveTo>
                <a:cubicBezTo>
                  <a:pt x="32926" y="17330"/>
                  <a:pt x="25686" y="21599"/>
                  <a:pt x="17826" y="21600"/>
                </a:cubicBezTo>
                <a:cubicBezTo>
                  <a:pt x="10696" y="21600"/>
                  <a:pt x="4025" y="18081"/>
                  <a:pt x="-1" y="12197"/>
                </a:cubicBezTo>
                <a:lnTo>
                  <a:pt x="17826" y="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78"/>
          <p:cNvSpPr/>
          <p:nvPr/>
        </p:nvSpPr>
        <p:spPr>
          <a:xfrm flipH="1">
            <a:off x="6954480" y="759240"/>
            <a:ext cx="637200" cy="1221120"/>
          </a:xfrm>
          <a:custGeom>
            <a:avLst/>
            <a:gdLst/>
            <a:ahLst/>
            <a:rect l="l" t="t" r="r" b="b"/>
            <a:pathLst>
              <a:path w="28940" h="22305">
                <a:moveTo>
                  <a:pt x="0" y="1285"/>
                </a:moveTo>
                <a:cubicBezTo>
                  <a:pt x="2353" y="434"/>
                  <a:pt x="4837" y="-1"/>
                  <a:pt x="7340" y="0"/>
                </a:cubicBezTo>
                <a:cubicBezTo>
                  <a:pt x="19269" y="0"/>
                  <a:pt x="28940" y="9670"/>
                  <a:pt x="28940" y="21600"/>
                </a:cubicBezTo>
                <a:cubicBezTo>
                  <a:pt x="28940" y="21835"/>
                  <a:pt x="28936" y="22070"/>
                  <a:pt x="28928" y="22304"/>
                </a:cubicBezTo>
                <a:moveTo>
                  <a:pt x="0" y="1285"/>
                </a:moveTo>
                <a:cubicBezTo>
                  <a:pt x="2353" y="434"/>
                  <a:pt x="4837" y="-1"/>
                  <a:pt x="7340" y="0"/>
                </a:cubicBezTo>
                <a:cubicBezTo>
                  <a:pt x="19269" y="0"/>
                  <a:pt x="28940" y="9670"/>
                  <a:pt x="28940" y="21600"/>
                </a:cubicBezTo>
                <a:cubicBezTo>
                  <a:pt x="28940" y="21835"/>
                  <a:pt x="28936" y="22070"/>
                  <a:pt x="28928" y="22304"/>
                </a:cubicBezTo>
                <a:lnTo>
                  <a:pt x="7340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79"/>
          <p:cNvSpPr/>
          <p:nvPr/>
        </p:nvSpPr>
        <p:spPr>
          <a:xfrm flipH="1">
            <a:off x="6502320" y="821880"/>
            <a:ext cx="1035000" cy="1219680"/>
          </a:xfrm>
          <a:custGeom>
            <a:avLst/>
            <a:gdLst/>
            <a:ahLst/>
            <a:rect l="l" t="t" r="r" b="b"/>
            <a:pathLst>
              <a:path w="30474" h="22305">
                <a:moveTo>
                  <a:pt x="-1" y="1906"/>
                </a:moveTo>
                <a:cubicBezTo>
                  <a:pt x="2789" y="649"/>
                  <a:pt x="5813" y="-1"/>
                  <a:pt x="8873" y="0"/>
                </a:cubicBezTo>
                <a:cubicBezTo>
                  <a:pt x="20802" y="0"/>
                  <a:pt x="30473" y="9670"/>
                  <a:pt x="30473" y="21600"/>
                </a:cubicBezTo>
                <a:cubicBezTo>
                  <a:pt x="30473" y="21835"/>
                  <a:pt x="30469" y="22070"/>
                  <a:pt x="30461" y="22304"/>
                </a:cubicBezTo>
                <a:moveTo>
                  <a:pt x="-1" y="1906"/>
                </a:moveTo>
                <a:cubicBezTo>
                  <a:pt x="2789" y="649"/>
                  <a:pt x="5813" y="-1"/>
                  <a:pt x="8873" y="0"/>
                </a:cubicBezTo>
                <a:cubicBezTo>
                  <a:pt x="20802" y="0"/>
                  <a:pt x="30473" y="9670"/>
                  <a:pt x="30473" y="21600"/>
                </a:cubicBezTo>
                <a:cubicBezTo>
                  <a:pt x="30473" y="21835"/>
                  <a:pt x="30469" y="22070"/>
                  <a:pt x="30461" y="22304"/>
                </a:cubicBezTo>
                <a:lnTo>
                  <a:pt x="8873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80"/>
          <p:cNvSpPr/>
          <p:nvPr/>
        </p:nvSpPr>
        <p:spPr>
          <a:xfrm flipH="1">
            <a:off x="6411240" y="599400"/>
            <a:ext cx="1219680" cy="1221120"/>
          </a:xfrm>
          <a:custGeom>
            <a:avLst/>
            <a:gdLst/>
            <a:ahLst/>
            <a:rect l="l" t="t" r="r" b="b"/>
            <a:pathLst>
              <a:path w="34455" h="22305">
                <a:moveTo>
                  <a:pt x="0" y="4241"/>
                </a:moveTo>
                <a:cubicBezTo>
                  <a:pt x="3720" y="1486"/>
                  <a:pt x="8226" y="-1"/>
                  <a:pt x="12855" y="0"/>
                </a:cubicBezTo>
                <a:cubicBezTo>
                  <a:pt x="24784" y="0"/>
                  <a:pt x="34455" y="9670"/>
                  <a:pt x="34455" y="21600"/>
                </a:cubicBezTo>
                <a:cubicBezTo>
                  <a:pt x="34455" y="21835"/>
                  <a:pt x="34451" y="22070"/>
                  <a:pt x="34443" y="22304"/>
                </a:cubicBezTo>
                <a:moveTo>
                  <a:pt x="0" y="4241"/>
                </a:moveTo>
                <a:cubicBezTo>
                  <a:pt x="3720" y="1486"/>
                  <a:pt x="8226" y="-1"/>
                  <a:pt x="12855" y="0"/>
                </a:cubicBezTo>
                <a:cubicBezTo>
                  <a:pt x="24784" y="0"/>
                  <a:pt x="34455" y="9670"/>
                  <a:pt x="34455" y="21600"/>
                </a:cubicBezTo>
                <a:cubicBezTo>
                  <a:pt x="34455" y="21835"/>
                  <a:pt x="34451" y="22070"/>
                  <a:pt x="34443" y="22304"/>
                </a:cubicBezTo>
                <a:lnTo>
                  <a:pt x="12855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81"/>
          <p:cNvSpPr/>
          <p:nvPr/>
        </p:nvSpPr>
        <p:spPr>
          <a:xfrm>
            <a:off x="7761960" y="770760"/>
            <a:ext cx="194760" cy="1221120"/>
          </a:xfrm>
          <a:custGeom>
            <a:avLst/>
            <a:gdLst/>
            <a:ahLst/>
            <a:rect l="l" t="t" r="r" b="b"/>
            <a:pathLst>
              <a:path w="34813" h="22305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82"/>
          <p:cNvSpPr/>
          <p:nvPr/>
        </p:nvSpPr>
        <p:spPr>
          <a:xfrm>
            <a:off x="7813080" y="765720"/>
            <a:ext cx="515520" cy="1221120"/>
          </a:xfrm>
          <a:custGeom>
            <a:avLst/>
            <a:gdLst/>
            <a:ahLst/>
            <a:rect l="l" t="t" r="r" b="b"/>
            <a:pathLst>
              <a:path w="34813" h="22305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83"/>
          <p:cNvSpPr/>
          <p:nvPr/>
        </p:nvSpPr>
        <p:spPr>
          <a:xfrm>
            <a:off x="7858800" y="605880"/>
            <a:ext cx="731520" cy="1221120"/>
          </a:xfrm>
          <a:custGeom>
            <a:avLst/>
            <a:gdLst/>
            <a:ahLst/>
            <a:rect l="l" t="t" r="r" b="b"/>
            <a:pathLst>
              <a:path w="34813" h="22305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84"/>
          <p:cNvSpPr/>
          <p:nvPr/>
        </p:nvSpPr>
        <p:spPr>
          <a:xfrm>
            <a:off x="7998840" y="1351800"/>
            <a:ext cx="248400" cy="75924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85"/>
          <p:cNvSpPr/>
          <p:nvPr/>
        </p:nvSpPr>
        <p:spPr>
          <a:xfrm flipV="1" rot="1939200">
            <a:off x="7611120" y="1102680"/>
            <a:ext cx="226080" cy="42948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86"/>
          <p:cNvSpPr/>
          <p:nvPr/>
        </p:nvSpPr>
        <p:spPr>
          <a:xfrm flipH="1">
            <a:off x="6341760" y="417600"/>
            <a:ext cx="1303200" cy="1221120"/>
          </a:xfrm>
          <a:custGeom>
            <a:avLst/>
            <a:gdLst/>
            <a:ahLst/>
            <a:rect l="l" t="t" r="r" b="b"/>
            <a:pathLst>
              <a:path w="36830" h="22305">
                <a:moveTo>
                  <a:pt x="0" y="6283"/>
                </a:moveTo>
                <a:cubicBezTo>
                  <a:pt x="4047" y="2258"/>
                  <a:pt x="9522" y="-1"/>
                  <a:pt x="15230" y="0"/>
                </a:cubicBezTo>
                <a:cubicBezTo>
                  <a:pt x="27159" y="0"/>
                  <a:pt x="36830" y="9670"/>
                  <a:pt x="36830" y="21600"/>
                </a:cubicBezTo>
                <a:cubicBezTo>
                  <a:pt x="36830" y="21835"/>
                  <a:pt x="36826" y="22070"/>
                  <a:pt x="36818" y="22304"/>
                </a:cubicBezTo>
                <a:moveTo>
                  <a:pt x="0" y="6283"/>
                </a:moveTo>
                <a:cubicBezTo>
                  <a:pt x="4047" y="2258"/>
                  <a:pt x="9522" y="-1"/>
                  <a:pt x="15230" y="0"/>
                </a:cubicBezTo>
                <a:cubicBezTo>
                  <a:pt x="27159" y="0"/>
                  <a:pt x="36830" y="9670"/>
                  <a:pt x="36830" y="21600"/>
                </a:cubicBezTo>
                <a:cubicBezTo>
                  <a:pt x="36830" y="21835"/>
                  <a:pt x="36826" y="22070"/>
                  <a:pt x="36818" y="22304"/>
                </a:cubicBezTo>
                <a:lnTo>
                  <a:pt x="15230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87"/>
          <p:cNvSpPr/>
          <p:nvPr/>
        </p:nvSpPr>
        <p:spPr>
          <a:xfrm flipH="1">
            <a:off x="6708960" y="160560"/>
            <a:ext cx="948600" cy="1181880"/>
          </a:xfrm>
          <a:custGeom>
            <a:avLst/>
            <a:gdLst/>
            <a:ahLst/>
            <a:rect l="l" t="t" r="r" b="b"/>
            <a:pathLst>
              <a:path w="31882" h="21601">
                <a:moveTo>
                  <a:pt x="-1" y="10015"/>
                </a:moveTo>
                <a:cubicBezTo>
                  <a:pt x="3963" y="3778"/>
                  <a:pt x="10840" y="-1"/>
                  <a:pt x="18231" y="0"/>
                </a:cubicBezTo>
                <a:cubicBezTo>
                  <a:pt x="23204" y="0"/>
                  <a:pt x="28026" y="1716"/>
                  <a:pt x="31881" y="4859"/>
                </a:cubicBezTo>
                <a:moveTo>
                  <a:pt x="-1" y="10015"/>
                </a:moveTo>
                <a:cubicBezTo>
                  <a:pt x="3963" y="3778"/>
                  <a:pt x="10840" y="-1"/>
                  <a:pt x="18231" y="0"/>
                </a:cubicBezTo>
                <a:cubicBezTo>
                  <a:pt x="23204" y="0"/>
                  <a:pt x="28026" y="1716"/>
                  <a:pt x="31881" y="4859"/>
                </a:cubicBezTo>
                <a:lnTo>
                  <a:pt x="18231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88"/>
          <p:cNvSpPr/>
          <p:nvPr/>
        </p:nvSpPr>
        <p:spPr>
          <a:xfrm>
            <a:off x="7722360" y="657000"/>
            <a:ext cx="391320" cy="1182960"/>
          </a:xfrm>
          <a:custGeom>
            <a:avLst/>
            <a:gdLst/>
            <a:ahLst/>
            <a:rect l="l" t="t" r="r" b="b"/>
            <a:pathLst>
              <a:path w="31146" h="21601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0409" y="0"/>
                  <a:pt x="27134" y="3585"/>
                  <a:pt x="31145" y="9561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0409" y="0"/>
                  <a:pt x="27134" y="3585"/>
                  <a:pt x="31145" y="9561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89"/>
          <p:cNvSpPr/>
          <p:nvPr/>
        </p:nvSpPr>
        <p:spPr>
          <a:xfrm flipH="1">
            <a:off x="6554520" y="1285200"/>
            <a:ext cx="556200" cy="78156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90"/>
          <p:cNvSpPr/>
          <p:nvPr/>
        </p:nvSpPr>
        <p:spPr>
          <a:xfrm flipH="1">
            <a:off x="6816960" y="457920"/>
            <a:ext cx="357120" cy="78264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91"/>
          <p:cNvSpPr/>
          <p:nvPr/>
        </p:nvSpPr>
        <p:spPr>
          <a:xfrm flipH="1">
            <a:off x="7228080" y="225000"/>
            <a:ext cx="214560" cy="78156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92"/>
          <p:cNvSpPr/>
          <p:nvPr/>
        </p:nvSpPr>
        <p:spPr>
          <a:xfrm>
            <a:off x="8562600" y="1170000"/>
            <a:ext cx="516960" cy="82188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93"/>
          <p:cNvSpPr/>
          <p:nvPr/>
        </p:nvSpPr>
        <p:spPr>
          <a:xfrm>
            <a:off x="8294400" y="753840"/>
            <a:ext cx="778680" cy="54828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94"/>
          <p:cNvSpPr/>
          <p:nvPr/>
        </p:nvSpPr>
        <p:spPr>
          <a:xfrm>
            <a:off x="8323200" y="172440"/>
            <a:ext cx="340200" cy="73548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95"/>
          <p:cNvSpPr/>
          <p:nvPr/>
        </p:nvSpPr>
        <p:spPr>
          <a:xfrm rot="20253000">
            <a:off x="7986960" y="783720"/>
            <a:ext cx="227520" cy="43056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96"/>
          <p:cNvSpPr/>
          <p:nvPr/>
        </p:nvSpPr>
        <p:spPr>
          <a:xfrm flipH="1" rot="20253000">
            <a:off x="7177680" y="771840"/>
            <a:ext cx="226440" cy="43056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PlaceHolder 97"/>
          <p:cNvSpPr>
            <a:spLocks noGrp="1"/>
          </p:cNvSpPr>
          <p:nvPr>
            <p:ph type="title"/>
          </p:nvPr>
        </p:nvSpPr>
        <p:spPr>
          <a:xfrm>
            <a:off x="685800" y="301320"/>
            <a:ext cx="7772400" cy="146196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97" name="PlaceHolder 98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0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1" marL="742680" indent="-285480">
              <a:buClr>
                <a:srgbClr val="fe1f08"/>
              </a:buClr>
              <a:buFont typeface="Arial Black"/>
              <a:buChar char="•"/>
            </a:pPr>
            <a:r>
              <a:rPr b="0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Второй уровень структуры</a:t>
            </a:r>
            <a:endParaRPr b="0" lang="ru-RU" sz="28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2" marL="1143000" indent="-228600">
              <a:buClr>
                <a:srgbClr val="ffcc00"/>
              </a:buClr>
              <a:buFont typeface="Arial Black"/>
              <a:buChar char="•"/>
            </a:pPr>
            <a:r>
              <a:rPr b="0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Третий уровень структуры</a:t>
            </a:r>
            <a:endParaRPr b="0" lang="ru-RU" sz="24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3" marL="1600200" indent="-228600">
              <a:buClr>
                <a:srgbClr val="ffcc00"/>
              </a:buClr>
              <a:buFont typeface="Times New Roman"/>
              <a:buChar char="−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Четвёртый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4" marL="2057400" indent="-228600">
              <a:buClr>
                <a:srgbClr val="ffcc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Пятый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5" marL="2057400" indent="-228600">
              <a:buClr>
                <a:srgbClr val="ffcc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Шестой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6" marL="2057400" indent="-228600">
              <a:buClr>
                <a:srgbClr val="ffcc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Седьмой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98" name="PlaceHolder 99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</p:spPr>
        <p:txBody>
          <a:bodyPr lIns="90000" rIns="90000" tIns="46800" bIns="46800"/>
          <a:p>
            <a:pPr/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99" name="PlaceHolder 100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rIns="90000" tIns="46800" bIns="46800"/>
          <a:p>
            <a:pPr/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100" name="PlaceHolder 101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</p:spPr>
        <p:txBody>
          <a:bodyPr lIns="90000" rIns="90000" tIns="46800" bIns="46800"/>
          <a:p>
            <a:pPr/>
            <a:fld id="{9636B029-D7B4-42F7-A45D-45206F038FE1}" type="slidenum"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483000" y="954000"/>
            <a:ext cx="946080" cy="709560"/>
          </a:xfrm>
          <a:prstGeom prst="ellipse">
            <a:avLst/>
          </a:prstGeom>
          <a:gradFill>
            <a:gsLst>
              <a:gs pos="0">
                <a:srgbClr val="af273e"/>
              </a:gs>
              <a:gs pos="100000">
                <a:srgbClr val="000000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2"/>
          <p:cNvSpPr/>
          <p:nvPr/>
        </p:nvSpPr>
        <p:spPr>
          <a:xfrm>
            <a:off x="3822840" y="1264320"/>
            <a:ext cx="227880" cy="133200"/>
          </a:xfrm>
          <a:prstGeom prst="ellipse">
            <a:avLst/>
          </a:prstGeom>
          <a:gradFill>
            <a:gsLst>
              <a:gs pos="0">
                <a:srgbClr val="ff8b17"/>
              </a:gs>
              <a:gs pos="100000">
                <a:srgbClr val="af273e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3"/>
          <p:cNvSpPr/>
          <p:nvPr/>
        </p:nvSpPr>
        <p:spPr>
          <a:xfrm>
            <a:off x="3735720" y="1266120"/>
            <a:ext cx="3599280" cy="2652120"/>
          </a:xfrm>
          <a:prstGeom prst="ellipse">
            <a:avLst/>
          </a:prstGeom>
          <a:gradFill>
            <a:gsLst>
              <a:gs pos="0">
                <a:srgbClr val="af273e"/>
              </a:gs>
              <a:gs pos="100000">
                <a:srgbClr val="000000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4"/>
          <p:cNvSpPr/>
          <p:nvPr/>
        </p:nvSpPr>
        <p:spPr>
          <a:xfrm>
            <a:off x="5110560" y="2236320"/>
            <a:ext cx="713880" cy="500400"/>
          </a:xfrm>
          <a:prstGeom prst="ellipse">
            <a:avLst/>
          </a:prstGeom>
          <a:gradFill>
            <a:gsLst>
              <a:gs pos="0">
                <a:srgbClr val="ffe103"/>
              </a:gs>
              <a:gs pos="100000">
                <a:srgbClr val="af273e"/>
              </a:gs>
            </a:gsLst>
            <a:path path="rect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5"/>
          <p:cNvSpPr/>
          <p:nvPr/>
        </p:nvSpPr>
        <p:spPr>
          <a:xfrm rot="2711400">
            <a:off x="5584680" y="3018960"/>
            <a:ext cx="2125440" cy="384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6"/>
          <p:cNvSpPr/>
          <p:nvPr/>
        </p:nvSpPr>
        <p:spPr>
          <a:xfrm rot="2711400">
            <a:off x="7134120" y="4145400"/>
            <a:ext cx="1140480" cy="6040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7"/>
          <p:cNvSpPr/>
          <p:nvPr/>
        </p:nvSpPr>
        <p:spPr>
          <a:xfrm rot="2103600">
            <a:off x="5707440" y="2751840"/>
            <a:ext cx="2236680" cy="4276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8"/>
          <p:cNvSpPr/>
          <p:nvPr/>
        </p:nvSpPr>
        <p:spPr>
          <a:xfrm rot="2103600">
            <a:off x="7543080" y="3722040"/>
            <a:ext cx="1200600" cy="6717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9"/>
          <p:cNvSpPr/>
          <p:nvPr/>
        </p:nvSpPr>
        <p:spPr>
          <a:xfrm rot="1582800">
            <a:off x="5747760" y="2521080"/>
            <a:ext cx="2140560" cy="3744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10"/>
          <p:cNvSpPr/>
          <p:nvPr/>
        </p:nvSpPr>
        <p:spPr>
          <a:xfrm rot="1582800">
            <a:off x="7652520" y="3246120"/>
            <a:ext cx="1149120" cy="5868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11"/>
          <p:cNvSpPr/>
          <p:nvPr/>
        </p:nvSpPr>
        <p:spPr>
          <a:xfrm rot="1080000">
            <a:off x="5781240" y="2279520"/>
            <a:ext cx="2067480" cy="4129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12"/>
          <p:cNvSpPr/>
          <p:nvPr/>
        </p:nvSpPr>
        <p:spPr>
          <a:xfrm rot="1080000">
            <a:off x="7718400" y="2774160"/>
            <a:ext cx="1110600" cy="6483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13"/>
          <p:cNvSpPr/>
          <p:nvPr/>
        </p:nvSpPr>
        <p:spPr>
          <a:xfrm rot="463200">
            <a:off x="5823000" y="2005920"/>
            <a:ext cx="1904760" cy="384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14"/>
          <p:cNvSpPr/>
          <p:nvPr/>
        </p:nvSpPr>
        <p:spPr>
          <a:xfrm rot="463200">
            <a:off x="7686720" y="2212920"/>
            <a:ext cx="1023480" cy="6026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15"/>
          <p:cNvSpPr/>
          <p:nvPr/>
        </p:nvSpPr>
        <p:spPr>
          <a:xfrm rot="21515400">
            <a:off x="5854320" y="1851120"/>
            <a:ext cx="1730880" cy="2700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16"/>
          <p:cNvSpPr/>
          <p:nvPr/>
        </p:nvSpPr>
        <p:spPr>
          <a:xfrm rot="21515400">
            <a:off x="7575480" y="1827000"/>
            <a:ext cx="929520" cy="4230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7"/>
          <p:cNvSpPr/>
          <p:nvPr/>
        </p:nvSpPr>
        <p:spPr>
          <a:xfrm rot="20797200">
            <a:off x="5798160" y="1653840"/>
            <a:ext cx="152028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18"/>
          <p:cNvSpPr/>
          <p:nvPr/>
        </p:nvSpPr>
        <p:spPr>
          <a:xfrm rot="20797200">
            <a:off x="7299000" y="1392480"/>
            <a:ext cx="816480" cy="4165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9"/>
          <p:cNvSpPr/>
          <p:nvPr/>
        </p:nvSpPr>
        <p:spPr>
          <a:xfrm flipH="1" rot="2711400">
            <a:off x="3254400" y="3170880"/>
            <a:ext cx="2125800" cy="384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20"/>
          <p:cNvSpPr/>
          <p:nvPr/>
        </p:nvSpPr>
        <p:spPr>
          <a:xfrm flipH="1" rot="2711400">
            <a:off x="2692440" y="4296240"/>
            <a:ext cx="1140840" cy="6040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21"/>
          <p:cNvSpPr/>
          <p:nvPr/>
        </p:nvSpPr>
        <p:spPr>
          <a:xfrm flipH="1" rot="2103600">
            <a:off x="2969640" y="2970000"/>
            <a:ext cx="2236680" cy="4276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22"/>
          <p:cNvSpPr/>
          <p:nvPr/>
        </p:nvSpPr>
        <p:spPr>
          <a:xfrm flipH="1" rot="2103600">
            <a:off x="2169360" y="3939840"/>
            <a:ext cx="1200960" cy="6724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23"/>
          <p:cNvSpPr/>
          <p:nvPr/>
        </p:nvSpPr>
        <p:spPr>
          <a:xfrm flipH="1" rot="1582800">
            <a:off x="3023640" y="2739240"/>
            <a:ext cx="2140920" cy="3751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24"/>
          <p:cNvSpPr/>
          <p:nvPr/>
        </p:nvSpPr>
        <p:spPr>
          <a:xfrm flipH="1" rot="1582800">
            <a:off x="2111040" y="3464280"/>
            <a:ext cx="1149120" cy="5871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25"/>
          <p:cNvSpPr/>
          <p:nvPr/>
        </p:nvSpPr>
        <p:spPr>
          <a:xfrm flipH="1" rot="1080000">
            <a:off x="3063600" y="2497680"/>
            <a:ext cx="2067840" cy="4129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26"/>
          <p:cNvSpPr/>
          <p:nvPr/>
        </p:nvSpPr>
        <p:spPr>
          <a:xfrm flipH="1" rot="1080000">
            <a:off x="2083680" y="2991960"/>
            <a:ext cx="1110600" cy="6483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27"/>
          <p:cNvSpPr/>
          <p:nvPr/>
        </p:nvSpPr>
        <p:spPr>
          <a:xfrm flipH="1" rot="463200">
            <a:off x="3184560" y="2224080"/>
            <a:ext cx="1904760" cy="384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28"/>
          <p:cNvSpPr/>
          <p:nvPr/>
        </p:nvSpPr>
        <p:spPr>
          <a:xfrm flipH="1" rot="463200">
            <a:off x="2201400" y="2431080"/>
            <a:ext cx="1023120" cy="6030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29"/>
          <p:cNvSpPr/>
          <p:nvPr/>
        </p:nvSpPr>
        <p:spPr>
          <a:xfrm flipH="1" rot="21515400">
            <a:off x="3327840" y="2069640"/>
            <a:ext cx="1730880" cy="2692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30"/>
          <p:cNvSpPr/>
          <p:nvPr/>
        </p:nvSpPr>
        <p:spPr>
          <a:xfrm flipH="1" rot="21515400">
            <a:off x="2408760" y="2044800"/>
            <a:ext cx="929520" cy="42300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31"/>
          <p:cNvSpPr/>
          <p:nvPr/>
        </p:nvSpPr>
        <p:spPr>
          <a:xfrm flipH="1" rot="20797200">
            <a:off x="3594240" y="1872360"/>
            <a:ext cx="152028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32"/>
          <p:cNvSpPr/>
          <p:nvPr/>
        </p:nvSpPr>
        <p:spPr>
          <a:xfrm flipH="1" rot="20797200">
            <a:off x="2797560" y="1611000"/>
            <a:ext cx="816120" cy="4165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33"/>
          <p:cNvSpPr/>
          <p:nvPr/>
        </p:nvSpPr>
        <p:spPr>
          <a:xfrm flipH="1" rot="20322000">
            <a:off x="3695760" y="1788480"/>
            <a:ext cx="152028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34"/>
          <p:cNvSpPr/>
          <p:nvPr/>
        </p:nvSpPr>
        <p:spPr>
          <a:xfrm flipH="1" rot="20322000">
            <a:off x="2934360" y="1370520"/>
            <a:ext cx="816480" cy="4165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35"/>
          <p:cNvSpPr/>
          <p:nvPr/>
        </p:nvSpPr>
        <p:spPr>
          <a:xfrm flipH="1" rot="19571400">
            <a:off x="3864960" y="1673640"/>
            <a:ext cx="152028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36"/>
          <p:cNvSpPr/>
          <p:nvPr/>
        </p:nvSpPr>
        <p:spPr>
          <a:xfrm flipH="1" rot="19571400">
            <a:off x="3207240" y="1022760"/>
            <a:ext cx="816120" cy="4168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37"/>
          <p:cNvSpPr/>
          <p:nvPr/>
        </p:nvSpPr>
        <p:spPr>
          <a:xfrm flipH="1" rot="18935400">
            <a:off x="4009680" y="1500840"/>
            <a:ext cx="154260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38"/>
          <p:cNvSpPr/>
          <p:nvPr/>
        </p:nvSpPr>
        <p:spPr>
          <a:xfrm flipH="1" rot="18935400">
            <a:off x="3464280" y="666720"/>
            <a:ext cx="828360" cy="4161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39"/>
          <p:cNvSpPr/>
          <p:nvPr/>
        </p:nvSpPr>
        <p:spPr>
          <a:xfrm flipH="1" rot="18126000">
            <a:off x="4336920" y="1443600"/>
            <a:ext cx="135648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40"/>
          <p:cNvSpPr/>
          <p:nvPr/>
        </p:nvSpPr>
        <p:spPr>
          <a:xfrm flipH="1" rot="18126000">
            <a:off x="4032360" y="546120"/>
            <a:ext cx="729000" cy="4168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41"/>
          <p:cNvSpPr/>
          <p:nvPr/>
        </p:nvSpPr>
        <p:spPr>
          <a:xfrm flipH="1" rot="17473200">
            <a:off x="4555080" y="1401840"/>
            <a:ext cx="130824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2"/>
          <p:cNvSpPr/>
          <p:nvPr/>
        </p:nvSpPr>
        <p:spPr>
          <a:xfrm flipH="1" rot="17473200">
            <a:off x="4417560" y="440280"/>
            <a:ext cx="702720" cy="4165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43"/>
          <p:cNvSpPr/>
          <p:nvPr/>
        </p:nvSpPr>
        <p:spPr>
          <a:xfrm rot="20274000">
            <a:off x="5655600" y="1523160"/>
            <a:ext cx="151992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44"/>
          <p:cNvSpPr/>
          <p:nvPr/>
        </p:nvSpPr>
        <p:spPr>
          <a:xfrm rot="20274000">
            <a:off x="7114320" y="1090800"/>
            <a:ext cx="816120" cy="4165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45"/>
          <p:cNvSpPr/>
          <p:nvPr/>
        </p:nvSpPr>
        <p:spPr>
          <a:xfrm rot="19678800">
            <a:off x="5483880" y="1429560"/>
            <a:ext cx="1519920" cy="2649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46"/>
          <p:cNvSpPr/>
          <p:nvPr/>
        </p:nvSpPr>
        <p:spPr>
          <a:xfrm rot="19678800">
            <a:off x="6863760" y="810720"/>
            <a:ext cx="816120" cy="4168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47"/>
          <p:cNvSpPr/>
          <p:nvPr/>
        </p:nvSpPr>
        <p:spPr>
          <a:xfrm flipH="1" rot="17021400">
            <a:off x="4766400" y="1466280"/>
            <a:ext cx="1266120" cy="17856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48"/>
          <p:cNvSpPr/>
          <p:nvPr/>
        </p:nvSpPr>
        <p:spPr>
          <a:xfrm flipH="1" rot="17021400">
            <a:off x="4794480" y="538560"/>
            <a:ext cx="680760" cy="2822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49"/>
          <p:cNvSpPr/>
          <p:nvPr/>
        </p:nvSpPr>
        <p:spPr>
          <a:xfrm rot="17742000">
            <a:off x="5086800" y="1418400"/>
            <a:ext cx="1309680" cy="22680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50"/>
          <p:cNvSpPr/>
          <p:nvPr/>
        </p:nvSpPr>
        <p:spPr>
          <a:xfrm rot="17742000">
            <a:off x="5888160" y="485280"/>
            <a:ext cx="702360" cy="3560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51"/>
          <p:cNvSpPr/>
          <p:nvPr/>
        </p:nvSpPr>
        <p:spPr>
          <a:xfrm rot="18822600">
            <a:off x="5247360" y="1389600"/>
            <a:ext cx="1424160" cy="3326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52"/>
          <p:cNvSpPr/>
          <p:nvPr/>
        </p:nvSpPr>
        <p:spPr>
          <a:xfrm rot="18822600">
            <a:off x="6404040" y="584280"/>
            <a:ext cx="764280" cy="5212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53"/>
          <p:cNvSpPr/>
          <p:nvPr/>
        </p:nvSpPr>
        <p:spPr>
          <a:xfrm rot="16696200">
            <a:off x="5007240" y="1445760"/>
            <a:ext cx="1175760" cy="105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54"/>
          <p:cNvSpPr/>
          <p:nvPr/>
        </p:nvSpPr>
        <p:spPr>
          <a:xfrm rot="16696200">
            <a:off x="5442120" y="533880"/>
            <a:ext cx="631080" cy="1659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55"/>
          <p:cNvSpPr/>
          <p:nvPr/>
        </p:nvSpPr>
        <p:spPr>
          <a:xfrm flipH="1" rot="3264000">
            <a:off x="3420000" y="3314160"/>
            <a:ext cx="2125440" cy="384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56"/>
          <p:cNvSpPr/>
          <p:nvPr/>
        </p:nvSpPr>
        <p:spPr>
          <a:xfrm flipH="1" rot="3264000">
            <a:off x="3069720" y="4592160"/>
            <a:ext cx="1140480" cy="6040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57"/>
          <p:cNvSpPr/>
          <p:nvPr/>
        </p:nvSpPr>
        <p:spPr>
          <a:xfrm flipH="1" rot="4056600">
            <a:off x="3737880" y="3440160"/>
            <a:ext cx="1966680" cy="3848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58"/>
          <p:cNvSpPr/>
          <p:nvPr/>
        </p:nvSpPr>
        <p:spPr>
          <a:xfrm flipH="1" rot="4056600">
            <a:off x="3743640" y="4745520"/>
            <a:ext cx="1055160" cy="6037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59"/>
          <p:cNvSpPr/>
          <p:nvPr/>
        </p:nvSpPr>
        <p:spPr>
          <a:xfrm flipH="1" rot="4729200">
            <a:off x="4087440" y="3489120"/>
            <a:ext cx="1886760" cy="3463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ffe103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60"/>
          <p:cNvSpPr/>
          <p:nvPr/>
        </p:nvSpPr>
        <p:spPr>
          <a:xfrm flipH="1" rot="4729200">
            <a:off x="4367520" y="4808880"/>
            <a:ext cx="1012320" cy="5443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61"/>
          <p:cNvSpPr/>
          <p:nvPr/>
        </p:nvSpPr>
        <p:spPr>
          <a:xfrm rot="3144000">
            <a:off x="5415840" y="3250080"/>
            <a:ext cx="2125800" cy="384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62"/>
          <p:cNvSpPr/>
          <p:nvPr/>
        </p:nvSpPr>
        <p:spPr>
          <a:xfrm rot="3144000">
            <a:off x="6800760" y="4498200"/>
            <a:ext cx="1140480" cy="60408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63"/>
          <p:cNvSpPr/>
          <p:nvPr/>
        </p:nvSpPr>
        <p:spPr>
          <a:xfrm rot="3745200">
            <a:off x="5265360" y="3395880"/>
            <a:ext cx="2034360" cy="36864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64"/>
          <p:cNvSpPr/>
          <p:nvPr/>
        </p:nvSpPr>
        <p:spPr>
          <a:xfrm rot="3745200">
            <a:off x="6352200" y="4719240"/>
            <a:ext cx="1091160" cy="5781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65"/>
          <p:cNvSpPr/>
          <p:nvPr/>
        </p:nvSpPr>
        <p:spPr>
          <a:xfrm rot="4286400">
            <a:off x="5047200" y="3542760"/>
            <a:ext cx="1973880" cy="3031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66"/>
          <p:cNvSpPr/>
          <p:nvPr/>
        </p:nvSpPr>
        <p:spPr>
          <a:xfrm rot="4286400">
            <a:off x="5877360" y="4881600"/>
            <a:ext cx="1059120" cy="47592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67"/>
          <p:cNvSpPr/>
          <p:nvPr/>
        </p:nvSpPr>
        <p:spPr>
          <a:xfrm rot="4898400">
            <a:off x="4896000" y="3608280"/>
            <a:ext cx="1814040" cy="30312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68"/>
          <p:cNvSpPr/>
          <p:nvPr/>
        </p:nvSpPr>
        <p:spPr>
          <a:xfrm rot="4898400">
            <a:off x="5425200" y="4863960"/>
            <a:ext cx="974160" cy="47556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69"/>
          <p:cNvSpPr/>
          <p:nvPr/>
        </p:nvSpPr>
        <p:spPr>
          <a:xfrm rot="5755200">
            <a:off x="4531680" y="3664800"/>
            <a:ext cx="1771920" cy="231480"/>
          </a:xfrm>
          <a:custGeom>
            <a:avLst/>
            <a:gdLst/>
            <a:ahLst/>
            <a:rect l="l" t="t" r="r" b="b"/>
            <a:pathLst>
              <a:path w="2736" h="504">
                <a:moveTo>
                  <a:pt x="0" y="504"/>
                </a:moveTo>
                <a:cubicBezTo>
                  <a:pt x="24" y="488"/>
                  <a:pt x="568" y="248"/>
                  <a:pt x="864" y="168"/>
                </a:cubicBezTo>
                <a:cubicBezTo>
                  <a:pt x="1160" y="88"/>
                  <a:pt x="1464" y="48"/>
                  <a:pt x="1776" y="24"/>
                </a:cubicBezTo>
                <a:cubicBezTo>
                  <a:pt x="2088" y="0"/>
                  <a:pt x="2579" y="11"/>
                  <a:pt x="2736" y="24"/>
                </a:cubicBezTo>
                <a:lnTo>
                  <a:pt x="2720" y="103"/>
                </a:lnTo>
                <a:cubicBezTo>
                  <a:pt x="2558" y="116"/>
                  <a:pt x="2108" y="71"/>
                  <a:pt x="1764" y="103"/>
                </a:cubicBezTo>
                <a:cubicBezTo>
                  <a:pt x="1209" y="136"/>
                  <a:pt x="998" y="192"/>
                  <a:pt x="654" y="292"/>
                </a:cubicBezTo>
                <a:cubicBezTo>
                  <a:pt x="358" y="356"/>
                  <a:pt x="136" y="460"/>
                  <a:pt x="0" y="504"/>
                </a:cubicBezTo>
                <a:close/>
              </a:path>
            </a:pathLst>
          </a:custGeom>
          <a:gradFill>
            <a:gsLst>
              <a:gs pos="0">
                <a:srgbClr val="ffe103"/>
              </a:gs>
              <a:gs pos="100000">
                <a:srgbClr val="fe1f08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70"/>
          <p:cNvSpPr/>
          <p:nvPr/>
        </p:nvSpPr>
        <p:spPr>
          <a:xfrm rot="5755200">
            <a:off x="4714920" y="4931640"/>
            <a:ext cx="950760" cy="363240"/>
          </a:xfrm>
          <a:custGeom>
            <a:avLst/>
            <a:gdLst/>
            <a:ahLst/>
            <a:rect l="l" t="t" r="r" b="b"/>
            <a:pathLst>
              <a:path w="1769" h="791">
                <a:moveTo>
                  <a:pt x="5" y="8"/>
                </a:moveTo>
                <a:cubicBezTo>
                  <a:pt x="85" y="0"/>
                  <a:pt x="293" y="24"/>
                  <a:pt x="485" y="56"/>
                </a:cubicBezTo>
                <a:cubicBezTo>
                  <a:pt x="677" y="88"/>
                  <a:pt x="969" y="137"/>
                  <a:pt x="1157" y="200"/>
                </a:cubicBezTo>
                <a:cubicBezTo>
                  <a:pt x="1345" y="263"/>
                  <a:pt x="1511" y="364"/>
                  <a:pt x="1611" y="432"/>
                </a:cubicBezTo>
                <a:cubicBezTo>
                  <a:pt x="1711" y="500"/>
                  <a:pt x="1743" y="550"/>
                  <a:pt x="1756" y="609"/>
                </a:cubicBezTo>
                <a:cubicBezTo>
                  <a:pt x="1769" y="668"/>
                  <a:pt x="1717" y="783"/>
                  <a:pt x="1689" y="787"/>
                </a:cubicBezTo>
                <a:cubicBezTo>
                  <a:pt x="1661" y="791"/>
                  <a:pt x="1639" y="687"/>
                  <a:pt x="1589" y="632"/>
                </a:cubicBezTo>
                <a:cubicBezTo>
                  <a:pt x="1539" y="577"/>
                  <a:pt x="1469" y="510"/>
                  <a:pt x="1389" y="454"/>
                </a:cubicBezTo>
                <a:cubicBezTo>
                  <a:pt x="1309" y="398"/>
                  <a:pt x="1244" y="346"/>
                  <a:pt x="1109" y="296"/>
                </a:cubicBezTo>
                <a:cubicBezTo>
                  <a:pt x="974" y="246"/>
                  <a:pt x="766" y="189"/>
                  <a:pt x="581" y="152"/>
                </a:cubicBezTo>
                <a:cubicBezTo>
                  <a:pt x="396" y="115"/>
                  <a:pt x="96" y="100"/>
                  <a:pt x="0" y="76"/>
                </a:cubicBezTo>
                <a:lnTo>
                  <a:pt x="5" y="8"/>
                </a:lnTo>
                <a:close/>
              </a:path>
            </a:pathLst>
          </a:custGeom>
          <a:gradFill>
            <a:gsLst>
              <a:gs pos="0">
                <a:srgbClr val="fe1f08"/>
              </a:gs>
              <a:gs pos="100000">
                <a:srgbClr val="000000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71"/>
          <p:cNvSpPr/>
          <p:nvPr/>
        </p:nvSpPr>
        <p:spPr>
          <a:xfrm flipV="1">
            <a:off x="5741640" y="858240"/>
            <a:ext cx="3165480" cy="2522520"/>
          </a:xfrm>
          <a:custGeom>
            <a:avLst/>
            <a:gdLst/>
            <a:ahLst/>
            <a:rect l="l" t="t" r="r" b="b"/>
            <a:pathLst>
              <a:path w="36730" h="21600">
                <a:moveTo>
                  <a:pt x="36729" y="10451"/>
                </a:moveTo>
                <a:cubicBezTo>
                  <a:pt x="32926" y="17330"/>
                  <a:pt x="25686" y="21599"/>
                  <a:pt x="17826" y="21600"/>
                </a:cubicBezTo>
                <a:cubicBezTo>
                  <a:pt x="10696" y="21600"/>
                  <a:pt x="4025" y="18081"/>
                  <a:pt x="-1" y="12197"/>
                </a:cubicBezTo>
                <a:moveTo>
                  <a:pt x="36729" y="10451"/>
                </a:moveTo>
                <a:cubicBezTo>
                  <a:pt x="32926" y="17330"/>
                  <a:pt x="25686" y="21599"/>
                  <a:pt x="17826" y="21600"/>
                </a:cubicBezTo>
                <a:cubicBezTo>
                  <a:pt x="10696" y="21600"/>
                  <a:pt x="4025" y="18081"/>
                  <a:pt x="-1" y="12197"/>
                </a:cubicBezTo>
                <a:lnTo>
                  <a:pt x="17826" y="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72"/>
          <p:cNvSpPr/>
          <p:nvPr/>
        </p:nvSpPr>
        <p:spPr>
          <a:xfrm flipH="1">
            <a:off x="2561760" y="2270520"/>
            <a:ext cx="2485800" cy="2933280"/>
          </a:xfrm>
          <a:custGeom>
            <a:avLst/>
            <a:gdLst/>
            <a:ahLst/>
            <a:rect l="l" t="t" r="r" b="b"/>
            <a:pathLst>
              <a:path w="30474" h="22305">
                <a:moveTo>
                  <a:pt x="-1" y="1906"/>
                </a:moveTo>
                <a:cubicBezTo>
                  <a:pt x="2789" y="649"/>
                  <a:pt x="5813" y="-1"/>
                  <a:pt x="8873" y="0"/>
                </a:cubicBezTo>
                <a:cubicBezTo>
                  <a:pt x="20802" y="0"/>
                  <a:pt x="30473" y="9670"/>
                  <a:pt x="30473" y="21600"/>
                </a:cubicBezTo>
                <a:cubicBezTo>
                  <a:pt x="30473" y="21835"/>
                  <a:pt x="30469" y="22070"/>
                  <a:pt x="30461" y="22304"/>
                </a:cubicBezTo>
                <a:moveTo>
                  <a:pt x="-1" y="1906"/>
                </a:moveTo>
                <a:cubicBezTo>
                  <a:pt x="2789" y="649"/>
                  <a:pt x="5813" y="-1"/>
                  <a:pt x="8873" y="0"/>
                </a:cubicBezTo>
                <a:cubicBezTo>
                  <a:pt x="20802" y="0"/>
                  <a:pt x="30473" y="9670"/>
                  <a:pt x="30473" y="21600"/>
                </a:cubicBezTo>
                <a:cubicBezTo>
                  <a:pt x="30473" y="21835"/>
                  <a:pt x="30469" y="22070"/>
                  <a:pt x="30461" y="22304"/>
                </a:cubicBezTo>
                <a:lnTo>
                  <a:pt x="8873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73"/>
          <p:cNvSpPr/>
          <p:nvPr/>
        </p:nvSpPr>
        <p:spPr>
          <a:xfrm>
            <a:off x="5819400" y="1752840"/>
            <a:ext cx="1758240" cy="2933280"/>
          </a:xfrm>
          <a:custGeom>
            <a:avLst/>
            <a:gdLst/>
            <a:ahLst/>
            <a:rect l="l" t="t" r="r" b="b"/>
            <a:pathLst>
              <a:path w="34813" h="22305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74"/>
          <p:cNvSpPr/>
          <p:nvPr/>
        </p:nvSpPr>
        <p:spPr>
          <a:xfrm flipH="1">
            <a:off x="2175480" y="1298880"/>
            <a:ext cx="3132000" cy="2933280"/>
          </a:xfrm>
          <a:custGeom>
            <a:avLst/>
            <a:gdLst/>
            <a:ahLst/>
            <a:rect l="l" t="t" r="r" b="b"/>
            <a:pathLst>
              <a:path w="36830" h="22305">
                <a:moveTo>
                  <a:pt x="0" y="6283"/>
                </a:moveTo>
                <a:cubicBezTo>
                  <a:pt x="4047" y="2258"/>
                  <a:pt x="9522" y="-1"/>
                  <a:pt x="15230" y="0"/>
                </a:cubicBezTo>
                <a:cubicBezTo>
                  <a:pt x="27159" y="0"/>
                  <a:pt x="36830" y="9670"/>
                  <a:pt x="36830" y="21600"/>
                </a:cubicBezTo>
                <a:cubicBezTo>
                  <a:pt x="36830" y="21835"/>
                  <a:pt x="36826" y="22070"/>
                  <a:pt x="36818" y="22304"/>
                </a:cubicBezTo>
                <a:moveTo>
                  <a:pt x="0" y="6283"/>
                </a:moveTo>
                <a:cubicBezTo>
                  <a:pt x="4047" y="2258"/>
                  <a:pt x="9522" y="-1"/>
                  <a:pt x="15230" y="0"/>
                </a:cubicBezTo>
                <a:cubicBezTo>
                  <a:pt x="27159" y="0"/>
                  <a:pt x="36830" y="9670"/>
                  <a:pt x="36830" y="21600"/>
                </a:cubicBezTo>
                <a:cubicBezTo>
                  <a:pt x="36830" y="21835"/>
                  <a:pt x="36826" y="22070"/>
                  <a:pt x="36818" y="22304"/>
                </a:cubicBezTo>
                <a:lnTo>
                  <a:pt x="15230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75"/>
          <p:cNvSpPr/>
          <p:nvPr/>
        </p:nvSpPr>
        <p:spPr>
          <a:xfrm flipH="1">
            <a:off x="3058560" y="682560"/>
            <a:ext cx="2280960" cy="2840760"/>
          </a:xfrm>
          <a:custGeom>
            <a:avLst/>
            <a:gdLst/>
            <a:ahLst/>
            <a:rect l="l" t="t" r="r" b="b"/>
            <a:pathLst>
              <a:path w="31882" h="21601">
                <a:moveTo>
                  <a:pt x="-1" y="10015"/>
                </a:moveTo>
                <a:cubicBezTo>
                  <a:pt x="3963" y="3778"/>
                  <a:pt x="10840" y="-1"/>
                  <a:pt x="18231" y="0"/>
                </a:cubicBezTo>
                <a:cubicBezTo>
                  <a:pt x="23204" y="0"/>
                  <a:pt x="28026" y="1716"/>
                  <a:pt x="31881" y="4859"/>
                </a:cubicBezTo>
                <a:moveTo>
                  <a:pt x="-1" y="10015"/>
                </a:moveTo>
                <a:cubicBezTo>
                  <a:pt x="3963" y="3778"/>
                  <a:pt x="10840" y="-1"/>
                  <a:pt x="18231" y="0"/>
                </a:cubicBezTo>
                <a:cubicBezTo>
                  <a:pt x="23204" y="0"/>
                  <a:pt x="28026" y="1716"/>
                  <a:pt x="31881" y="4859"/>
                </a:cubicBezTo>
                <a:lnTo>
                  <a:pt x="18231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76"/>
          <p:cNvSpPr/>
          <p:nvPr/>
        </p:nvSpPr>
        <p:spPr>
          <a:xfrm>
            <a:off x="5491080" y="1875960"/>
            <a:ext cx="941760" cy="2840760"/>
          </a:xfrm>
          <a:custGeom>
            <a:avLst/>
            <a:gdLst/>
            <a:ahLst/>
            <a:rect l="l" t="t" r="r" b="b"/>
            <a:pathLst>
              <a:path w="31146" h="21601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0409" y="0"/>
                  <a:pt x="27134" y="3585"/>
                  <a:pt x="31145" y="9561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0409" y="0"/>
                  <a:pt x="27134" y="3585"/>
                  <a:pt x="31145" y="9561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77"/>
          <p:cNvSpPr/>
          <p:nvPr/>
        </p:nvSpPr>
        <p:spPr>
          <a:xfrm flipH="1">
            <a:off x="4303080" y="836280"/>
            <a:ext cx="515160" cy="187920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78"/>
          <p:cNvSpPr/>
          <p:nvPr/>
        </p:nvSpPr>
        <p:spPr>
          <a:xfrm rot="20253000">
            <a:off x="6128280" y="2181240"/>
            <a:ext cx="544680" cy="103176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79"/>
          <p:cNvSpPr/>
          <p:nvPr/>
        </p:nvSpPr>
        <p:spPr>
          <a:xfrm flipH="1">
            <a:off x="4468320" y="3234600"/>
            <a:ext cx="597960" cy="182376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80"/>
          <p:cNvSpPr/>
          <p:nvPr/>
        </p:nvSpPr>
        <p:spPr>
          <a:xfrm flipH="1">
            <a:off x="3384000" y="2579760"/>
            <a:ext cx="2616480" cy="2841120"/>
          </a:xfrm>
          <a:custGeom>
            <a:avLst/>
            <a:gdLst/>
            <a:ahLst/>
            <a:rect l="l" t="t" r="r" b="b"/>
            <a:pathLst>
              <a:path w="21600" h="21601">
                <a:moveTo>
                  <a:pt x="5466" y="0"/>
                </a:moveTo>
                <a:cubicBezTo>
                  <a:pt x="14970" y="2486"/>
                  <a:pt x="21600" y="11073"/>
                  <a:pt x="21600" y="20897"/>
                </a:cubicBezTo>
                <a:cubicBezTo>
                  <a:pt x="21600" y="21132"/>
                  <a:pt x="21596" y="21367"/>
                  <a:pt x="21588" y="21601"/>
                </a:cubicBezTo>
                <a:moveTo>
                  <a:pt x="5466" y="0"/>
                </a:moveTo>
                <a:cubicBezTo>
                  <a:pt x="14970" y="2486"/>
                  <a:pt x="21600" y="11073"/>
                  <a:pt x="21600" y="20897"/>
                </a:cubicBezTo>
                <a:cubicBezTo>
                  <a:pt x="21600" y="21132"/>
                  <a:pt x="21596" y="21367"/>
                  <a:pt x="21588" y="21601"/>
                </a:cubicBezTo>
                <a:lnTo>
                  <a:pt x="0" y="20897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81"/>
          <p:cNvSpPr/>
          <p:nvPr/>
        </p:nvSpPr>
        <p:spPr>
          <a:xfrm flipH="1">
            <a:off x="3645360" y="2122200"/>
            <a:ext cx="1533600" cy="2934000"/>
          </a:xfrm>
          <a:custGeom>
            <a:avLst/>
            <a:gdLst/>
            <a:ahLst/>
            <a:rect l="l" t="t" r="r" b="b"/>
            <a:pathLst>
              <a:path w="28940" h="22305">
                <a:moveTo>
                  <a:pt x="0" y="1285"/>
                </a:moveTo>
                <a:cubicBezTo>
                  <a:pt x="2353" y="434"/>
                  <a:pt x="4837" y="-1"/>
                  <a:pt x="7340" y="0"/>
                </a:cubicBezTo>
                <a:cubicBezTo>
                  <a:pt x="19269" y="0"/>
                  <a:pt x="28940" y="9670"/>
                  <a:pt x="28940" y="21600"/>
                </a:cubicBezTo>
                <a:cubicBezTo>
                  <a:pt x="28940" y="21835"/>
                  <a:pt x="28936" y="22070"/>
                  <a:pt x="28928" y="22304"/>
                </a:cubicBezTo>
                <a:moveTo>
                  <a:pt x="0" y="1285"/>
                </a:moveTo>
                <a:cubicBezTo>
                  <a:pt x="2353" y="434"/>
                  <a:pt x="4837" y="-1"/>
                  <a:pt x="7340" y="0"/>
                </a:cubicBezTo>
                <a:cubicBezTo>
                  <a:pt x="19269" y="0"/>
                  <a:pt x="28940" y="9670"/>
                  <a:pt x="28940" y="21600"/>
                </a:cubicBezTo>
                <a:cubicBezTo>
                  <a:pt x="28940" y="21835"/>
                  <a:pt x="28936" y="22070"/>
                  <a:pt x="28928" y="22304"/>
                </a:cubicBezTo>
                <a:lnTo>
                  <a:pt x="7340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82"/>
          <p:cNvSpPr/>
          <p:nvPr/>
        </p:nvSpPr>
        <p:spPr>
          <a:xfrm flipH="1">
            <a:off x="2342520" y="1737720"/>
            <a:ext cx="2930040" cy="2933640"/>
          </a:xfrm>
          <a:custGeom>
            <a:avLst/>
            <a:gdLst/>
            <a:ahLst/>
            <a:rect l="l" t="t" r="r" b="b"/>
            <a:pathLst>
              <a:path w="34455" h="22305">
                <a:moveTo>
                  <a:pt x="0" y="4241"/>
                </a:moveTo>
                <a:cubicBezTo>
                  <a:pt x="3720" y="1486"/>
                  <a:pt x="8226" y="-1"/>
                  <a:pt x="12855" y="0"/>
                </a:cubicBezTo>
                <a:cubicBezTo>
                  <a:pt x="24784" y="0"/>
                  <a:pt x="34455" y="9670"/>
                  <a:pt x="34455" y="21600"/>
                </a:cubicBezTo>
                <a:cubicBezTo>
                  <a:pt x="34455" y="21835"/>
                  <a:pt x="34451" y="22070"/>
                  <a:pt x="34443" y="22304"/>
                </a:cubicBezTo>
                <a:moveTo>
                  <a:pt x="0" y="4241"/>
                </a:moveTo>
                <a:cubicBezTo>
                  <a:pt x="3720" y="1486"/>
                  <a:pt x="8226" y="-1"/>
                  <a:pt x="12855" y="0"/>
                </a:cubicBezTo>
                <a:cubicBezTo>
                  <a:pt x="24784" y="0"/>
                  <a:pt x="34455" y="9670"/>
                  <a:pt x="34455" y="21600"/>
                </a:cubicBezTo>
                <a:cubicBezTo>
                  <a:pt x="34455" y="21835"/>
                  <a:pt x="34451" y="22070"/>
                  <a:pt x="34443" y="22304"/>
                </a:cubicBezTo>
                <a:lnTo>
                  <a:pt x="12855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CustomShape 83"/>
          <p:cNvSpPr/>
          <p:nvPr/>
        </p:nvSpPr>
        <p:spPr>
          <a:xfrm>
            <a:off x="5586480" y="2150640"/>
            <a:ext cx="469800" cy="2934000"/>
          </a:xfrm>
          <a:custGeom>
            <a:avLst/>
            <a:gdLst/>
            <a:ahLst/>
            <a:rect l="l" t="t" r="r" b="b"/>
            <a:pathLst>
              <a:path w="34813" h="22305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84"/>
          <p:cNvSpPr/>
          <p:nvPr/>
        </p:nvSpPr>
        <p:spPr>
          <a:xfrm>
            <a:off x="5709960" y="2136960"/>
            <a:ext cx="1237680" cy="2934000"/>
          </a:xfrm>
          <a:custGeom>
            <a:avLst/>
            <a:gdLst/>
            <a:ahLst/>
            <a:rect l="l" t="t" r="r" b="b"/>
            <a:pathLst>
              <a:path w="34813" h="22305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lnTo>
                  <a:pt x="13212" y="21600"/>
                </a:lnTo>
                <a:close/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85"/>
          <p:cNvSpPr/>
          <p:nvPr/>
        </p:nvSpPr>
        <p:spPr>
          <a:xfrm>
            <a:off x="6154920" y="3546720"/>
            <a:ext cx="597960" cy="182376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86"/>
          <p:cNvSpPr/>
          <p:nvPr/>
        </p:nvSpPr>
        <p:spPr>
          <a:xfrm flipV="1" rot="1939200">
            <a:off x="5223600" y="2948040"/>
            <a:ext cx="544680" cy="103212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87"/>
          <p:cNvSpPr/>
          <p:nvPr/>
        </p:nvSpPr>
        <p:spPr>
          <a:xfrm flipH="1">
            <a:off x="2686320" y="3385080"/>
            <a:ext cx="1338120" cy="187920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88"/>
          <p:cNvSpPr/>
          <p:nvPr/>
        </p:nvSpPr>
        <p:spPr>
          <a:xfrm flipH="1">
            <a:off x="3317400" y="1398240"/>
            <a:ext cx="858240" cy="187920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89"/>
          <p:cNvSpPr/>
          <p:nvPr/>
        </p:nvSpPr>
        <p:spPr>
          <a:xfrm>
            <a:off x="7511400" y="3108960"/>
            <a:ext cx="1241640" cy="197424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8b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90"/>
          <p:cNvSpPr/>
          <p:nvPr/>
        </p:nvSpPr>
        <p:spPr>
          <a:xfrm>
            <a:off x="6866640" y="2109960"/>
            <a:ext cx="1872000" cy="131580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91"/>
          <p:cNvSpPr/>
          <p:nvPr/>
        </p:nvSpPr>
        <p:spPr>
          <a:xfrm>
            <a:off x="6935400" y="712800"/>
            <a:ext cx="817200" cy="176832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e1f0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92"/>
          <p:cNvSpPr/>
          <p:nvPr/>
        </p:nvSpPr>
        <p:spPr>
          <a:xfrm flipH="1" rot="20253000">
            <a:off x="4182840" y="2154240"/>
            <a:ext cx="545040" cy="1032120"/>
          </a:xfrm>
          <a:custGeom>
            <a:avLst/>
            <a:gdLst/>
            <a:ahLst/>
            <a:rect l="l" t="t" r="r" b="b"/>
            <a:pathLst>
              <a:path w="776" h="2368">
                <a:moveTo>
                  <a:pt x="0" y="64"/>
                </a:moveTo>
                <a:cubicBezTo>
                  <a:pt x="112" y="32"/>
                  <a:pt x="224" y="0"/>
                  <a:pt x="240" y="16"/>
                </a:cubicBezTo>
                <a:cubicBezTo>
                  <a:pt x="256" y="32"/>
                  <a:pt x="80" y="136"/>
                  <a:pt x="96" y="160"/>
                </a:cubicBezTo>
                <a:cubicBezTo>
                  <a:pt x="112" y="184"/>
                  <a:pt x="320" y="136"/>
                  <a:pt x="336" y="160"/>
                </a:cubicBezTo>
                <a:cubicBezTo>
                  <a:pt x="352" y="184"/>
                  <a:pt x="184" y="272"/>
                  <a:pt x="192" y="304"/>
                </a:cubicBezTo>
                <a:cubicBezTo>
                  <a:pt x="200" y="336"/>
                  <a:pt x="368" y="328"/>
                  <a:pt x="384" y="352"/>
                </a:cubicBezTo>
                <a:cubicBezTo>
                  <a:pt x="400" y="376"/>
                  <a:pt x="272" y="424"/>
                  <a:pt x="288" y="448"/>
                </a:cubicBezTo>
                <a:cubicBezTo>
                  <a:pt x="304" y="472"/>
                  <a:pt x="464" y="472"/>
                  <a:pt x="480" y="496"/>
                </a:cubicBezTo>
                <a:cubicBezTo>
                  <a:pt x="496" y="520"/>
                  <a:pt x="376" y="568"/>
                  <a:pt x="384" y="592"/>
                </a:cubicBezTo>
                <a:cubicBezTo>
                  <a:pt x="392" y="616"/>
                  <a:pt x="512" y="616"/>
                  <a:pt x="528" y="640"/>
                </a:cubicBezTo>
                <a:cubicBezTo>
                  <a:pt x="544" y="664"/>
                  <a:pt x="472" y="704"/>
                  <a:pt x="480" y="736"/>
                </a:cubicBezTo>
                <a:cubicBezTo>
                  <a:pt x="488" y="768"/>
                  <a:pt x="560" y="800"/>
                  <a:pt x="576" y="832"/>
                </a:cubicBezTo>
                <a:cubicBezTo>
                  <a:pt x="592" y="864"/>
                  <a:pt x="560" y="888"/>
                  <a:pt x="576" y="928"/>
                </a:cubicBezTo>
                <a:cubicBezTo>
                  <a:pt x="592" y="968"/>
                  <a:pt x="664" y="1024"/>
                  <a:pt x="672" y="1072"/>
                </a:cubicBezTo>
                <a:cubicBezTo>
                  <a:pt x="680" y="1120"/>
                  <a:pt x="616" y="1176"/>
                  <a:pt x="624" y="1216"/>
                </a:cubicBezTo>
                <a:cubicBezTo>
                  <a:pt x="632" y="1256"/>
                  <a:pt x="712" y="1272"/>
                  <a:pt x="720" y="1312"/>
                </a:cubicBezTo>
                <a:cubicBezTo>
                  <a:pt x="728" y="1352"/>
                  <a:pt x="672" y="1408"/>
                  <a:pt x="672" y="1456"/>
                </a:cubicBezTo>
                <a:cubicBezTo>
                  <a:pt x="672" y="1504"/>
                  <a:pt x="720" y="1560"/>
                  <a:pt x="720" y="1600"/>
                </a:cubicBezTo>
                <a:cubicBezTo>
                  <a:pt x="720" y="1640"/>
                  <a:pt x="664" y="1656"/>
                  <a:pt x="672" y="1696"/>
                </a:cubicBezTo>
                <a:cubicBezTo>
                  <a:pt x="680" y="1736"/>
                  <a:pt x="760" y="1792"/>
                  <a:pt x="768" y="1840"/>
                </a:cubicBezTo>
                <a:cubicBezTo>
                  <a:pt x="776" y="1888"/>
                  <a:pt x="720" y="1928"/>
                  <a:pt x="720" y="1984"/>
                </a:cubicBezTo>
                <a:cubicBezTo>
                  <a:pt x="720" y="2040"/>
                  <a:pt x="768" y="2136"/>
                  <a:pt x="768" y="2176"/>
                </a:cubicBezTo>
                <a:cubicBezTo>
                  <a:pt x="768" y="2216"/>
                  <a:pt x="720" y="2192"/>
                  <a:pt x="720" y="2224"/>
                </a:cubicBezTo>
                <a:cubicBezTo>
                  <a:pt x="720" y="2256"/>
                  <a:pt x="744" y="2312"/>
                  <a:pt x="768" y="2368"/>
                </a:cubicBezTo>
              </a:path>
            </a:pathLst>
          </a:custGeom>
          <a:noFill/>
          <a:ln w="9360">
            <a:solidFill>
              <a:srgbClr val="ffe10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PlaceHolder 93"/>
          <p:cNvSpPr>
            <a:spLocks noGrp="1"/>
          </p:cNvSpPr>
          <p:nvPr>
            <p:ph type="title"/>
          </p:nvPr>
        </p:nvSpPr>
        <p:spPr>
          <a:xfrm>
            <a:off x="685800" y="301320"/>
            <a:ext cx="7772400" cy="146196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28" name="PlaceHolder 94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rIns="90000" tIns="46800" bIns="46800"/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0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1" marL="742680" indent="-285480">
              <a:buClr>
                <a:srgbClr val="fe1f08"/>
              </a:buClr>
              <a:buFont typeface="Arial Black"/>
              <a:buChar char="•"/>
            </a:pPr>
            <a:r>
              <a:rPr b="0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Второй уровень структуры</a:t>
            </a:r>
            <a:endParaRPr b="0" lang="ru-RU" sz="28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2" marL="1143000" indent="-228600">
              <a:buClr>
                <a:srgbClr val="ffcc00"/>
              </a:buClr>
              <a:buFont typeface="Arial Black"/>
              <a:buChar char="•"/>
            </a:pPr>
            <a:r>
              <a:rPr b="0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Третий уровень структуры</a:t>
            </a:r>
            <a:endParaRPr b="0" lang="ru-RU" sz="24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3" marL="1600200" indent="-228600">
              <a:buClr>
                <a:srgbClr val="ffcc00"/>
              </a:buClr>
              <a:buFont typeface="Times New Roman"/>
              <a:buChar char="−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Четвёртый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4" marL="2057400" indent="-228600">
              <a:buClr>
                <a:srgbClr val="ffcc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Пятый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5" marL="2057400" indent="-228600">
              <a:buClr>
                <a:srgbClr val="ffcc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Шестой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lvl="6" marL="2057400" indent="-228600">
              <a:buClr>
                <a:srgbClr val="ffcc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Седьмой уровень структуры</a:t>
            </a:r>
            <a:endParaRPr b="0" lang="ru-RU" sz="20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29" name="PlaceHolder 95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</p:spPr>
        <p:txBody>
          <a:bodyPr lIns="90000" rIns="90000" tIns="46800" bIns="46800"/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0" name="PlaceHolder 96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rIns="90000" tIns="46800" bIns="46800"/>
          <a:p>
            <a: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1" name="PlaceHolder 97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</p:spPr>
        <p:txBody>
          <a:bodyPr lIns="90000" rIns="90000" tIns="46800" bIns="46800"/>
          <a:p>
            <a:pPr marL="216000" indent="-216000" algn="r">
              <a:buClr>
                <a:srgbClr val="ffffff"/>
              </a:buClr>
              <a:buSzPct val="45000"/>
              <a:buFont typeface="Wingdings" charset="2"/>
              <a:buChar char=""/>
            </a:pPr>
            <a:fld id="{E2D001DA-D6AB-4E6D-AE2E-AE67A34171CD}" type="slidenum">
              <a:rPr b="0" lang="ru-RU" sz="1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685800" y="1827360"/>
            <a:ext cx="7772400" cy="16272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4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«ДОРОГА ДОМОЙ ДЛИНОЮ В 73 года».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1371600" y="3885840"/>
            <a:ext cx="7377120" cy="19191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80000"/>
              </a:lnSpc>
            </a:pP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                       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АВТОР РАБОТЫ:                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algn="ctr">
              <a:lnSpc>
                <a:spcPct val="80000"/>
              </a:lnSpc>
            </a:pP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                           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ЧЕРНОВ ВЯЧЕСЛАВ                         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algn="ctr">
              <a:lnSpc>
                <a:spcPct val="80000"/>
              </a:lnSpc>
            </a:pP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                                                                                                                                                      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algn="ctr">
              <a:lnSpc>
                <a:spcPct val="80000"/>
              </a:lnSpc>
            </a:pP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                       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РУКОВОДИТЕЛЬ:          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algn="ctr">
              <a:lnSpc>
                <a:spcPct val="80000"/>
              </a:lnSpc>
            </a:pP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                       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КРАПИВКИНА  Н.А.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250920" y="301320"/>
            <a:ext cx="820728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838080" indent="-838080"/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2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Задача 2.</a:t>
            </a:r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Познакомиться с архивными  материалами школьной музейной экспозиции о семье Животова Макара Давыдовича, сделать их анализ.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755640" y="2276640"/>
            <a:ext cx="4680000" cy="4581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Животов Макар  </a:t>
            </a:r>
            <a:r>
              <a:rPr b="1" lang="ru-RU" sz="2400" spc="-1" strike="noStrike" u="sng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родился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в 1910 году.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2400" spc="-1" strike="noStrike" u="sng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Мобилизован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в 1941 году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Дзержинским  РВК.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 u="sng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Место призыва: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Красноярский край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Дзержинский район,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д. Орловка.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288" name="Picture 6" descr="Животов-М"/>
          <p:cNvPicPr/>
          <p:nvPr/>
        </p:nvPicPr>
        <p:blipFill>
          <a:blip r:embed="rId1"/>
          <a:stretch/>
        </p:blipFill>
        <p:spPr>
          <a:xfrm>
            <a:off x="5508720" y="1981080"/>
            <a:ext cx="3456000" cy="454356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685800" y="-778320"/>
            <a:ext cx="7772400" cy="1312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323640" y="691920"/>
            <a:ext cx="4824360" cy="616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/>
            <a:r>
              <a:rPr b="0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</a:t>
            </a: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Осенью 41-го пришло известие о том, что боец Животов пал смертью храбрых во время операции «Хвастовская переправа» на Калининском фронте. В похоронке указывалось и место возможного захоронения Макара – деревня Прудинка.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291" name="Picture 7" descr="Животов-М"/>
          <p:cNvPicPr/>
          <p:nvPr/>
        </p:nvPicPr>
        <p:blipFill>
          <a:blip r:embed="rId1"/>
          <a:stretch/>
        </p:blipFill>
        <p:spPr>
          <a:xfrm>
            <a:off x="5435640" y="1981080"/>
            <a:ext cx="3457440" cy="468792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685800" y="301320"/>
            <a:ext cx="777240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838080" indent="-838080"/>
            <a:r>
              <a:rPr b="1" lang="ru-RU" sz="2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Задача 3.</a:t>
            </a:r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Выяснить какие сибирские дивизии воевали на территории Калининского района, в какой из них воевал наш земляк  - Животов М.Д.?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93" name="TextShape 2"/>
          <p:cNvSpPr txBox="1"/>
          <p:nvPr/>
        </p:nvSpPr>
        <p:spPr>
          <a:xfrm>
            <a:off x="5508360" y="2205000"/>
            <a:ext cx="2949480" cy="38908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При обороне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г. Калинина  Животов Макар Давыдович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сражался в составе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119  СД, 29 А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294" name="Рисунок 1" descr=""/>
          <p:cNvPicPr/>
          <p:nvPr/>
        </p:nvPicPr>
        <p:blipFill>
          <a:blip r:embed="rId1"/>
          <a:stretch/>
        </p:blipFill>
        <p:spPr>
          <a:xfrm>
            <a:off x="324000" y="1989000"/>
            <a:ext cx="4752720" cy="446436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250920" y="-360"/>
            <a:ext cx="914544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1" lang="ru-RU" sz="2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Задача 4.</a:t>
            </a:r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Сравнить записи архивных документов  и фактические данные поискового отряда  о дате и месте гибели  нашего земляка.</a:t>
            </a:r>
            <a:r>
              <a:rPr b="0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graphicFrame>
        <p:nvGraphicFramePr>
          <p:cNvPr id="296" name="Table 2"/>
          <p:cNvGraphicFramePr/>
          <p:nvPr/>
        </p:nvGraphicFramePr>
        <p:xfrm>
          <a:off x="0" y="1628640"/>
          <a:ext cx="9144000" cy="6194520"/>
        </p:xfrm>
        <a:graphic>
          <a:graphicData uri="http://schemas.openxmlformats.org/drawingml/2006/table">
            <a:tbl>
              <a:tblPr/>
              <a:tblGrid>
                <a:gridCol w="3048120"/>
                <a:gridCol w="3047760"/>
                <a:gridCol w="3048120"/>
              </a:tblGrid>
              <a:tr h="1267200">
                <a:tc>
                  <a:txBody>
                    <a:bodyPr lIns="90000" rIns="90000" tIns="46800" bIns="46800"/>
                    <a:p>
                      <a:pPr/>
                      <a:r>
                        <a:rPr b="1" lang="ru-RU" sz="2400" spc="-1" strike="noStrike">
                          <a:solidFill>
                            <a:srgbClr val="fe1f0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«Книга Памяти»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  <a:p>
                      <a:pPr/>
                      <a:r>
                        <a:rPr b="1" lang="ru-RU" sz="2400" spc="-1" strike="noStrike">
                          <a:solidFill>
                            <a:srgbClr val="fe1f0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Дзержинского района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</a:txBody>
                  <a:tcPr marL="90000" marR="90000">
                    <a:lnL w="13680">
                      <a:solidFill>
                        <a:srgbClr val="ffcc00"/>
                      </a:solidFill>
                    </a:lnL>
                    <a:lnR w="5760">
                      <a:solidFill>
                        <a:srgbClr val="ffcc00"/>
                      </a:solidFill>
                    </a:lnR>
                    <a:lnT w="13680">
                      <a:solidFill>
                        <a:srgbClr val="ffcc00"/>
                      </a:solidFill>
                    </a:lnT>
                    <a:lnB w="5760">
                      <a:solidFill>
                        <a:srgbClr val="ffcc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/>
                    <a:p>
                      <a:pPr/>
                      <a:r>
                        <a:rPr b="1" lang="ru-RU" sz="2400" spc="-1" strike="noStrike">
                          <a:solidFill>
                            <a:srgbClr val="fe1f0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Архивные документы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</a:txBody>
                  <a:tcPr marL="90000" marR="90000">
                    <a:lnL w="5760">
                      <a:solidFill>
                        <a:srgbClr val="ffcc00"/>
                      </a:solidFill>
                    </a:lnL>
                    <a:lnR w="5760">
                      <a:solidFill>
                        <a:srgbClr val="ffcc00"/>
                      </a:solidFill>
                    </a:lnR>
                    <a:lnT w="13680">
                      <a:solidFill>
                        <a:srgbClr val="ffcc00"/>
                      </a:solidFill>
                    </a:lnT>
                    <a:lnB w="5760">
                      <a:solidFill>
                        <a:srgbClr val="ffcc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/>
                    <a:p>
                      <a:pPr/>
                      <a:r>
                        <a:rPr b="1" lang="ru-RU" sz="2400" spc="-1" strike="noStrike">
                          <a:solidFill>
                            <a:srgbClr val="fe1f0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Военно-патриотический центр «Подвиг»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</a:txBody>
                  <a:tcPr marL="90000" marR="90000">
                    <a:lnL w="5760">
                      <a:solidFill>
                        <a:srgbClr val="ffcc00"/>
                      </a:solidFill>
                    </a:lnL>
                    <a:lnR w="13680">
                      <a:solidFill>
                        <a:srgbClr val="ffcc00"/>
                      </a:solidFill>
                    </a:lnR>
                    <a:lnT w="13680">
                      <a:solidFill>
                        <a:srgbClr val="ffcc00"/>
                      </a:solidFill>
                    </a:lnT>
                    <a:lnB w="5760">
                      <a:solidFill>
                        <a:srgbClr val="ffcc00"/>
                      </a:solidFill>
                    </a:lnB>
                    <a:noFill/>
                  </a:tcPr>
                </a:tc>
              </a:tr>
              <a:tr h="5000760">
                <a:tc>
                  <a:txBody>
                    <a:bodyPr lIns="90000" rIns="90000" tIns="46800" bIns="46800"/>
                    <a:p>
                      <a:pPr/>
                      <a:r>
                        <a:rPr b="1" lang="ru-RU" sz="2400" spc="-1" strike="noStrike">
                          <a:solidFill>
                            <a:srgbClr val="ffcc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«Животов Макар Давыдович погиб в бою  4 октября 1941 года, похоронен  в д. Прудинка  Тверской области».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  <a:p>
                      <a:pPr/>
                      <a:r>
                        <a:rPr b="1" lang="ru-RU" sz="2400" spc="-1" strike="noStrike">
                          <a:solidFill>
                            <a:srgbClr val="ffcc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 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</a:txBody>
                  <a:tcPr marL="90000" marR="90000">
                    <a:lnL w="13680">
                      <a:solidFill>
                        <a:srgbClr val="ffcc00"/>
                      </a:solidFill>
                    </a:lnL>
                    <a:lnR w="5760">
                      <a:solidFill>
                        <a:srgbClr val="ffcc00"/>
                      </a:solidFill>
                    </a:lnR>
                    <a:lnT w="5760">
                      <a:solidFill>
                        <a:srgbClr val="ffcc00"/>
                      </a:solidFill>
                    </a:lnT>
                    <a:lnB w="13680">
                      <a:solidFill>
                        <a:srgbClr val="ffcc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/>
                    <a:p>
                      <a:pPr/>
                      <a:r>
                        <a:rPr b="1" lang="ru-RU" sz="2400" spc="-1" strike="noStrike">
                          <a:solidFill>
                            <a:srgbClr val="ffcc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«Животов Макар Давыдович числится убитым 4 октября 1941 года в деревне Прудинка».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  <a:p>
                      <a:pPr/>
                      <a:r>
                        <a:rPr b="1" lang="ru-RU" sz="2400" spc="-1" strike="noStrike">
                          <a:solidFill>
                            <a:srgbClr val="ffcc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 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</a:txBody>
                  <a:tcPr marL="90000" marR="90000">
                    <a:lnL w="5760">
                      <a:solidFill>
                        <a:srgbClr val="ffcc00"/>
                      </a:solidFill>
                    </a:lnL>
                    <a:lnR w="5760">
                      <a:solidFill>
                        <a:srgbClr val="ffcc00"/>
                      </a:solidFill>
                    </a:lnR>
                    <a:lnT w="5760">
                      <a:solidFill>
                        <a:srgbClr val="ffcc00"/>
                      </a:solidFill>
                    </a:lnT>
                    <a:lnB w="13680">
                      <a:solidFill>
                        <a:srgbClr val="ffcc00"/>
                      </a:solidFill>
                    </a:lnB>
                    <a:noFill/>
                  </a:tcPr>
                </a:tc>
                <a:tc>
                  <a:txBody>
                    <a:bodyPr lIns="90000" rIns="90000" tIns="46800" bIns="46800"/>
                    <a:p>
                      <a:pPr/>
                      <a:r>
                        <a:rPr b="1" lang="ru-RU" sz="2400" spc="-1" strike="noStrike">
                          <a:solidFill>
                            <a:srgbClr val="ffcc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«Животов Макар Давыдович , погиб в бою при обороне города Калинина  в районе деревни Прудище 25-29 октября 1941 года».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  <a:p>
                      <a:pPr/>
                      <a:r>
                        <a:rPr b="0" lang="ru-RU" sz="2400" spc="-1" strike="noStrike">
                          <a:solidFill>
                            <a:srgbClr val="ffcc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 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  <a:p>
                      <a:pPr/>
                      <a:r>
                        <a:rPr b="0" lang="ru-RU" sz="2400" spc="-1" strike="noStrike">
                          <a:solidFill>
                            <a:srgbClr val="ffcc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 Black"/>
                        </a:rPr>
                        <a:t> </a:t>
                      </a:r>
                      <a:endParaRPr b="0" lang="ru-RU" sz="1800" spc="-1" strike="noStrike">
                        <a:solidFill>
                          <a:srgbClr val="ffcc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 Black"/>
                      </a:endParaRPr>
                    </a:p>
                  </a:txBody>
                  <a:tcPr marL="90000" marR="90000">
                    <a:lnL w="5760">
                      <a:solidFill>
                        <a:srgbClr val="ffcc00"/>
                      </a:solidFill>
                    </a:lnL>
                    <a:lnR w="13680">
                      <a:solidFill>
                        <a:srgbClr val="ffcc00"/>
                      </a:solidFill>
                    </a:lnR>
                    <a:lnT w="5760">
                      <a:solidFill>
                        <a:srgbClr val="ffcc00"/>
                      </a:solidFill>
                    </a:lnT>
                    <a:lnB w="13680">
                      <a:solidFill>
                        <a:srgbClr val="ffcc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685800" y="-20160"/>
            <a:ext cx="7772400" cy="210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298" name="Picture 4" descr="IMG_0715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179280" y="-360"/>
            <a:ext cx="8964720" cy="1763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1" lang="ru-RU" sz="2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Задача 5.</a:t>
            </a:r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Изучить ход борьбы на Хвастовской переправе  и найти факты,  подтверждающие, что эта  военная операция одна из самых жестоких в истории обороны Калинина.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250560" y="1980720"/>
            <a:ext cx="4244760" cy="4876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изложенный ход событий;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данные о наших потерях в этой операции;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количество  полученных наград за эту операцию.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0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0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301" name="Рисунок 1" descr=""/>
          <p:cNvPicPr/>
          <p:nvPr/>
        </p:nvPicPr>
        <p:blipFill>
          <a:blip r:embed="rId1"/>
          <a:stretch/>
        </p:blipFill>
        <p:spPr>
          <a:xfrm>
            <a:off x="4643280" y="1557360"/>
            <a:ext cx="4105440" cy="2376360"/>
          </a:xfrm>
          <a:prstGeom prst="rect">
            <a:avLst/>
          </a:prstGeom>
          <a:ln>
            <a:noFill/>
          </a:ln>
        </p:spPr>
      </p:pic>
      <p:pic>
        <p:nvPicPr>
          <p:cNvPr id="302" name="Рисунок 1" descr=""/>
          <p:cNvPicPr/>
          <p:nvPr/>
        </p:nvPicPr>
        <p:blipFill>
          <a:blip r:embed="rId2"/>
          <a:stretch/>
        </p:blipFill>
        <p:spPr>
          <a:xfrm>
            <a:off x="4643280" y="4149720"/>
            <a:ext cx="4081680" cy="255420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85800" y="301320"/>
            <a:ext cx="777240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1" lang="ru-RU" sz="32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Рекомендации  практического использования данной работы.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250560" y="1980720"/>
            <a:ext cx="4244760" cy="4876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/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Использовать материалы этой работы можно  на уроках Мужества,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на уроках истории.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305" name="Picture 10" descr="IMG_0825"/>
          <p:cNvPicPr/>
          <p:nvPr/>
        </p:nvPicPr>
        <p:blipFill>
          <a:blip r:embed="rId1"/>
          <a:stretch/>
        </p:blipFill>
        <p:spPr>
          <a:xfrm>
            <a:off x="4572000" y="1700280"/>
            <a:ext cx="3889440" cy="2477880"/>
          </a:xfrm>
          <a:prstGeom prst="rect">
            <a:avLst/>
          </a:prstGeom>
          <a:ln>
            <a:noFill/>
          </a:ln>
        </p:spPr>
      </p:pic>
      <p:pic>
        <p:nvPicPr>
          <p:cNvPr id="306" name="Picture 11" descr="IMG_0475"/>
          <p:cNvPicPr/>
          <p:nvPr/>
        </p:nvPicPr>
        <p:blipFill>
          <a:blip r:embed="rId2"/>
          <a:stretch/>
        </p:blipFill>
        <p:spPr>
          <a:xfrm>
            <a:off x="4572000" y="4292640"/>
            <a:ext cx="3887640" cy="256536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Рисунок 1" descr="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1115640" y="301320"/>
            <a:ext cx="734220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1" lang="ru-RU" sz="4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Обоснование актуальности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>
              <a:lnSpc>
                <a:spcPct val="90000"/>
              </a:lnSpc>
              <a:buClr>
                <a:srgbClr val="ff3399"/>
              </a:buClr>
              <a:buFont typeface="Arial Black"/>
              <a:buChar char="•"/>
            </a:pP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Через 73 года «вернулся» наш земляк домой с той войны. Провожая этого солдата в последний путь, придавая его останки родной земле, все вспоминали своих родных и близких не вернувшихся с той войны, вспоминали эту страшную войну.</a:t>
            </a:r>
            <a:r>
              <a:rPr b="0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lnSpc>
                <a:spcPct val="90000"/>
              </a:lnSpc>
              <a:buClr>
                <a:srgbClr val="ff3399"/>
              </a:buClr>
              <a:buFont typeface="Arial Black"/>
              <a:buChar char="•"/>
            </a:pPr>
            <a:r>
              <a:rPr b="0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Мне захотелось более подробно узнать о  военных событиях, участником которых оказался наш солдат. Я убежден, что наше молодое поколение должно помнить и знать свою историю, гордиться ею.</a:t>
            </a:r>
            <a:r>
              <a:rPr b="0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lnSpc>
                <a:spcPct val="90000"/>
              </a:lnSpc>
              <a:buClr>
                <a:srgbClr val="ff3399"/>
              </a:buClr>
              <a:buFont typeface="Times New Roman"/>
              <a:buChar char="•"/>
            </a:pPr>
            <a:r>
              <a:rPr b="0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394920" y="1981080"/>
            <a:ext cx="8209080" cy="4114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>
              <a:lnSpc>
                <a:spcPct val="90000"/>
              </a:lnSpc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 u="sng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Объектная область:</a:t>
            </a:r>
            <a:r>
              <a:rPr b="1" lang="ru-RU" sz="3200" spc="-1" strike="noStrike">
                <a:solidFill>
                  <a:srgbClr val="ffe103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историческое  краеведение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lnSpc>
                <a:spcPct val="90000"/>
              </a:lnSpc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 u="sng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Объект исследования:</a:t>
            </a:r>
            <a:r>
              <a:rPr b="1" lang="ru-RU" sz="3200" spc="-1" strike="noStrike">
                <a:solidFill>
                  <a:srgbClr val="ffe103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Великая Отечественная война.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lnSpc>
                <a:spcPct val="90000"/>
              </a:lnSpc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 u="sng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Предмет исследования:</a:t>
            </a:r>
            <a:r>
              <a:rPr b="0" lang="ru-RU" sz="3200" spc="-1" strike="noStrike">
                <a:solidFill>
                  <a:srgbClr val="ffe103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судьба участника военной операции.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lnSpc>
                <a:spcPct val="90000"/>
              </a:lnSpc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 u="sng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Тема исследования:</a:t>
            </a:r>
            <a:r>
              <a:rPr b="0" lang="ru-RU" sz="3200" spc="-1" strike="noStrike">
                <a:solidFill>
                  <a:srgbClr val="ffe103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«Дорога домой длиною в 73 года».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250920" y="301320"/>
            <a:ext cx="820728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1" lang="ru-RU" sz="4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Цель исследования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72" name="TextShape 2"/>
          <p:cNvSpPr txBox="1"/>
          <p:nvPr/>
        </p:nvSpPr>
        <p:spPr>
          <a:xfrm>
            <a:off x="250920" y="2708280"/>
            <a:ext cx="8207280" cy="3387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/>
            <a:r>
              <a:rPr b="0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 </a:t>
            </a: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Проследить судьбу  солдата, изучив материалы по военной операции «Хвастовская переправа» и участие в ней сибиряков и  нашего земляка.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 txBox="1"/>
          <p:nvPr/>
        </p:nvSpPr>
        <p:spPr>
          <a:xfrm>
            <a:off x="250920" y="301320"/>
            <a:ext cx="820728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ru-RU" sz="4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Гипотеза исследования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74" name="TextShape 2"/>
          <p:cNvSpPr txBox="1"/>
          <p:nvPr/>
        </p:nvSpPr>
        <p:spPr>
          <a:xfrm>
            <a:off x="250560" y="1981080"/>
            <a:ext cx="8893080" cy="4616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Предполагаю, что сибирские дивизии  в октябре 1941 года приняли  участие в  Хвастовской переправе - одной из самых жестоких  военных операций в боях за Калинин.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28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Возможно, что в архивных документах сделана ошибка по поводу даты и места захоронения Макара Давыдовича Животова.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899640" y="301320"/>
            <a:ext cx="755820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1" lang="ru-RU" sz="4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Методы </a:t>
            </a:r>
            <a:r>
              <a:rPr b="1" lang="ru-RU" sz="4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1" lang="ru-RU" sz="4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исследования</a:t>
            </a:r>
            <a:r>
              <a:rPr b="1" lang="ru-RU" sz="4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	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2720" indent="-342720"/>
            <a:r>
              <a:rPr b="1" lang="ru-RU" sz="3200" spc="-1" strike="noStrike" u="sng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3200" spc="-1" strike="noStrike" u="sng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Теоретические методы: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0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0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Анализ и синтез различных источников.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/>
            <a:r>
              <a:rPr b="1" lang="ru-RU" sz="3200" spc="-1" strike="noStrike" u="sng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1" lang="ru-RU" sz="3200" spc="-1" strike="noStrike" u="sng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Эмпирические методы: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  <a:p>
            <a:pPr marL="342720" indent="-342720">
              <a:buClr>
                <a:srgbClr val="ff3399"/>
              </a:buClr>
              <a:buFont typeface="Arial Black"/>
              <a:buChar char="•"/>
            </a:pPr>
            <a:r>
              <a:rPr b="1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b="0" lang="ru-RU" sz="32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Сравнение  данных различных источников. </a:t>
            </a:r>
            <a:endParaRPr b="0" lang="ru-RU" sz="3200" spc="-1" strike="noStrike">
              <a:solidFill>
                <a:srgbClr val="ffcc00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179280" y="301320"/>
            <a:ext cx="756144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838080" indent="-838080"/>
            <a:r>
              <a:rPr b="1" lang="ru-RU" sz="2400" spc="-1" strike="noStrike">
                <a:solidFill>
                  <a:srgbClr val="fe1f08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Задача 1.</a:t>
            </a:r>
            <a:r>
              <a:rPr b="1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 </a:t>
            </a:r>
            <a:r>
              <a:rPr b="1" lang="ru-RU" sz="24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Рассказать о  возвращении  домой останков нашего земляка, обнаруженных поисковым отрядом «Разведчик» под  Тверью.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278" name="Picture 4" descr="IMG_0713"/>
          <p:cNvPicPr/>
          <p:nvPr/>
        </p:nvPicPr>
        <p:blipFill>
          <a:blip r:embed="rId1"/>
          <a:stretch/>
        </p:blipFill>
        <p:spPr>
          <a:xfrm>
            <a:off x="468360" y="1844640"/>
            <a:ext cx="8280360" cy="5013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685800" y="301320"/>
            <a:ext cx="7772400" cy="1461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/>
            <a:r>
              <a:rPr b="1" lang="ru-RU" sz="36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Медальон с домашним</a:t>
            </a:r>
            <a:r>
              <a:rPr b="1" lang="ru-RU" sz="36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1" lang="ru-RU" sz="3600" spc="-1" strike="noStrike">
                <a:solidFill>
                  <a:srgbClr val="ffcc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адресом солдата</a:t>
            </a:r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pic>
        <p:nvPicPr>
          <p:cNvPr id="280" name="Picture 7" descr="IMG_0682"/>
          <p:cNvPicPr/>
          <p:nvPr/>
        </p:nvPicPr>
        <p:blipFill>
          <a:blip r:embed="rId1"/>
          <a:stretch/>
        </p:blipFill>
        <p:spPr>
          <a:xfrm>
            <a:off x="395280" y="1981080"/>
            <a:ext cx="3960720" cy="4543560"/>
          </a:xfrm>
          <a:prstGeom prst="rect">
            <a:avLst/>
          </a:prstGeom>
          <a:ln>
            <a:noFill/>
          </a:ln>
        </p:spPr>
      </p:pic>
      <p:pic>
        <p:nvPicPr>
          <p:cNvPr id="281" name="Picture 8" descr="IMG_0683"/>
          <p:cNvPicPr/>
          <p:nvPr/>
        </p:nvPicPr>
        <p:blipFill>
          <a:blip r:embed="rId2"/>
          <a:stretch/>
        </p:blipFill>
        <p:spPr>
          <a:xfrm>
            <a:off x="4643280" y="2060640"/>
            <a:ext cx="4100760" cy="439272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685800" y="-20160"/>
            <a:ext cx="7772400" cy="210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endParaRPr b="0" lang="ru-RU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 Black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685440" y="1981080"/>
            <a:ext cx="3809880" cy="4114800"/>
          </a:xfrm>
          <a:prstGeom prst="rect">
            <a:avLst/>
          </a:prstGeom>
          <a:noFill/>
          <a:ln>
            <a:noFill/>
          </a:ln>
        </p:spPr>
      </p:sp>
      <p:pic>
        <p:nvPicPr>
          <p:cNvPr id="284" name="Picture 4" descr="IMG_0679"/>
          <p:cNvPicPr/>
          <p:nvPr/>
        </p:nvPicPr>
        <p:blipFill>
          <a:blip r:embed="rId1"/>
          <a:stretch/>
        </p:blipFill>
        <p:spPr>
          <a:xfrm>
            <a:off x="250920" y="1773360"/>
            <a:ext cx="4321080" cy="4608360"/>
          </a:xfrm>
          <a:prstGeom prst="rect">
            <a:avLst/>
          </a:prstGeom>
          <a:ln>
            <a:noFill/>
          </a:ln>
        </p:spPr>
      </p:pic>
      <p:pic>
        <p:nvPicPr>
          <p:cNvPr id="285" name="Picture 8" descr="IMG_0677"/>
          <p:cNvPicPr/>
          <p:nvPr/>
        </p:nvPicPr>
        <p:blipFill>
          <a:blip r:embed="rId2"/>
          <a:stretch/>
        </p:blipFill>
        <p:spPr>
          <a:xfrm>
            <a:off x="4648320" y="1773360"/>
            <a:ext cx="4316400" cy="46800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2015-03-10T18:53:57Z</dcterms:created>
  <dc:creator>Krapivkina</dc:creator>
  <dc:description/>
  <dc:language>ru-RU</dc:language>
  <cp:lastModifiedBy>12</cp:lastModifiedBy>
  <dcterms:modified xsi:type="dcterms:W3CDTF">2020-01-31T13:03:56Z</dcterms:modified>
  <cp:revision>12</cp:revision>
  <dc:subject/>
  <dc:title>«ДОРОГА ДОМОЙ ДЛИНОЮ В 73 года».</dc:title>
</cp:coreProperties>
</file>