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3.jpeg" ContentType="image/jpeg"/>
  <Override PartName="/ppt/media/image7.jpeg" ContentType="image/jpeg"/>
  <Override PartName="/ppt/media/image2.png" ContentType="image/png"/>
  <Override PartName="/ppt/media/image24.jpeg" ContentType="image/jpeg"/>
  <Override PartName="/ppt/media/image8.jpeg" ContentType="image/jpeg"/>
  <Override PartName="/ppt/media/image1.png" ContentType="image/png"/>
  <Override PartName="/ppt/media/image5.jpeg" ContentType="image/jpeg"/>
  <Override PartName="/ppt/media/image21.jpeg" ContentType="image/jpeg"/>
  <Override PartName="/ppt/media/image10.jpeg" ContentType="image/jpeg"/>
  <Override PartName="/ppt/media/image19.jpeg" ContentType="image/jpeg"/>
  <Override PartName="/ppt/media/image20.jpeg" ContentType="image/jpeg"/>
  <Override PartName="/ppt/media/image4.jpeg" ContentType="image/jpeg"/>
  <Override PartName="/ppt/media/image6.jpeg" ContentType="image/jpeg"/>
  <Override PartName="/ppt/media/image22.jpeg" ContentType="image/jpeg"/>
  <Override PartName="/ppt/media/image3.jpeg" ContentType="image/jpeg"/>
  <Override PartName="/ppt/media/image18.jpeg" ContentType="image/jpeg"/>
  <Override PartName="/ppt/media/image12.jpeg" ContentType="image/jpeg"/>
  <Override PartName="/ppt/media/image11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fld id="{C64FB87A-BA6D-4A26-9B38-99765A8E1B25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TextShape 2"/>
          <p:cNvSpPr txBox="1"/>
          <p:nvPr/>
        </p:nvSpPr>
        <p:spPr>
          <a:xfrm>
            <a:off x="468000" y="0"/>
            <a:ext cx="7559640" cy="836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Муниципальное образовательное учреждение Орловская средняя общеобразовательная школа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3"/>
          <p:cNvSpPr txBox="1"/>
          <p:nvPr/>
        </p:nvSpPr>
        <p:spPr>
          <a:xfrm>
            <a:off x="1476000" y="2060280"/>
            <a:ext cx="6551640" cy="1368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1" lang="ru-RU" sz="36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История деревни Орловки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36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4"/>
          <p:cNvSpPr txBox="1"/>
          <p:nvPr/>
        </p:nvSpPr>
        <p:spPr>
          <a:xfrm>
            <a:off x="3132000" y="3789000"/>
            <a:ext cx="5554800" cy="2336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r">
              <a:lnSpc>
                <a:spcPct val="9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Выполнила: Гринченко Анна,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r">
              <a:lnSpc>
                <a:spcPct val="9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ученица 7 класса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2627280" y="5661000"/>
            <a:ext cx="456264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2007 год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TextShape 3"/>
          <p:cNvSpPr txBox="1"/>
          <p:nvPr/>
        </p:nvSpPr>
        <p:spPr>
          <a:xfrm>
            <a:off x="324000" y="404640"/>
            <a:ext cx="8229600" cy="5329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ctr">
              <a:lnSpc>
                <a:spcPct val="80000"/>
              </a:lnSpc>
            </a:pP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– село многонациональное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Орловке в разное время проживали и  проживают представители   нескольких  национальностей: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русские,  удмурты,  немцы,   чуваши, украинцы, литовцы, латыши, белорусы, башкиры, финны.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Численность населения Орловки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1932 год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528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1952 год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210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1980 год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692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1989 год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701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lnSpc>
                <a:spcPct val="8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1995 год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981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до Октябрьской революции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1912   году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была       открыта       начальная       школа      (30-40 учащихся).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1917 году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деревне  насчитывалось  около  100     дворов      с      населением      500     человек.  Основными         занятиями         населения      были   растениеводство,  животноводство.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Был    магазин,   в   котором   продавали товары первой необходимости, но не было ни клуба, ни библиотеки.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Установление Советской власти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1918       год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    установление      Советской    власти в деревне.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Активными    участниками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становления  Советской    власти    были:    Пономарев    Дмитрий, Животов  Федор,  Кривцов     Иван   и   др.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Первыми    председателями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Орловского   Совета    крестьянских  депутатов  стали: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Гришанов Н.(1918), затем - Кривцов Иван(1919).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Shape 2"/>
          <p:cNvSpPr txBox="1"/>
          <p:nvPr/>
        </p:nvSpPr>
        <p:spPr>
          <a:xfrm>
            <a:off x="179280" y="274320"/>
            <a:ext cx="89647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в годы гражданской войны (1918-1920)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3"/>
          <p:cNvSpPr txBox="1"/>
          <p:nvPr/>
        </p:nvSpPr>
        <p:spPr>
          <a:xfrm>
            <a:off x="395280" y="1412640"/>
            <a:ext cx="8362800" cy="5257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1919   год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    год       ожесточенных     боевых столкновений белых и красных.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Центром  борьбы с колчаковцами  на севере  Канского  уезда  было  село  Тасеево. Здесь находился военно-революционный штаб Тасеевской партизанской республики.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деревне Асанск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1919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году находился партизанский штаб,  был  образован Асанский фронт   –   восточный   форпост   партизан.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Начальник     Тасеевского    военно-революционного штаба   В.Г.Яковенко   бывал   в   Орловке   с  целью организации партизанских отрядов.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TextShape 2"/>
          <p:cNvSpPr txBox="1"/>
          <p:nvPr/>
        </p:nvSpPr>
        <p:spPr>
          <a:xfrm>
            <a:off x="539640" y="620280"/>
            <a:ext cx="8352000" cy="4753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Первыми партизанами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были Кривцов И., Дудочкин И., Савин Ф.,    Пономарев Д., Животов Ф., Животов И.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Центром  белых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было   село   Рождественское,   там располагался  штаб бригады атамана Красильникова. Посещение  Орловки  колчаковцами сопровождалось грабежами  и  погромами.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июле 1919 года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была   сожжена   отрядом  войск,   стоявшим  в  селе Рождественском.   Тогда  же были  сожжены деревни Денисово, Колон, Канарай.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Коллективизация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 деревне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1930   году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 районе   завершилась   сплошная коллективизация.   Повсеместно  были  образованы колхозы. </a:t>
            </a:r>
            <a:r>
              <a:rPr b="0" lang="ru-RU" sz="32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32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Первая попытка организации колхоза в Орловке    относится     к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1928    году.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Первым председателем  колхоза стал Разенков Григорий.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-17136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Shape 2"/>
          <p:cNvSpPr txBox="1"/>
          <p:nvPr/>
        </p:nvSpPr>
        <p:spPr>
          <a:xfrm>
            <a:off x="0" y="274320"/>
            <a:ext cx="896472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в годы Великой Отечественной войны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468360" y="162864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Красноярский край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Ушло на фронт –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465 тыс.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человек.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Вернулось домой –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285 тыс.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человек.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Дзержинский район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Ушло на фронт –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5100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Вернулось домой –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2468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</a:pPr>
            <a:r>
              <a:rPr b="1" lang="ru-RU" sz="28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Орловский сельсовет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Ушло на фронт –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400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человек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Вернулось домой –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94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человека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TextShape 2"/>
          <p:cNvSpPr txBox="1"/>
          <p:nvPr/>
        </p:nvSpPr>
        <p:spPr>
          <a:xfrm>
            <a:off x="468360" y="53733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Памятник землякам, погибшим во время Великой Отечественной войны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6" descr="Памятник"/>
          <p:cNvPicPr/>
          <p:nvPr/>
        </p:nvPicPr>
        <p:blipFill>
          <a:blip r:embed="rId1"/>
          <a:stretch/>
        </p:blipFill>
        <p:spPr>
          <a:xfrm>
            <a:off x="826920" y="189000"/>
            <a:ext cx="748836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Историческая справка об Орловской школе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457200" y="1600200"/>
            <a:ext cx="8229600" cy="4997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В1912 году в Орловке была открыта начальная школа.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1940  году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была  открыта  семилетняя  школа  в  ветхом приспособленном здании. Первым директором этой школы был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Бурдин  Николай  Николаевич,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который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1941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году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ушел  на фронт и погиб. После него директором школы стала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Белоусова Мартина Матвеевна.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1949 году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деревне  открыта новая семилетняя школа, директором      которой      работал     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Рудниковский      Алексей Степанович,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но  проработал  он всего год, по болезни работать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  смог.   С   нового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1950   года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директором   стал  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Николай</a:t>
            </a: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Евдокимович  Борковский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он работал в этой должности  по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  мая  1954  года.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  1954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года директором работала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Никифорова Мария Ивановна.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1967  году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открыта  новая  восьмилетняя  школа на 320 мест. Директором продолжала работать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Никифорова М.И.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  1974    году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восьмилетняя     школа     преобразована            в среднюю. Директора: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Горохов А.С., Степанова П.Д., Крапивкин В.Е., Фроленко Л.И.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в 60-80 годы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468360" y="1125000"/>
            <a:ext cx="8229600" cy="5543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Колхоз  «Красный маяк»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 один  из лучших в районе.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эти  годы  построены: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здание  правления  колхоза, торговый  центр,  здание ДК, детский сад, интернат а также   новая   восьмилетняя   школа   на   320   мест.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Появились новые улицы: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ул.Дзержинского, а затем - ул.Победы.  Дома  строили двухквартирные, каждая квартира имела три комнаты, кухню и коридор.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Конец 70-х годов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 газификация  деревни  (газ привозили в баллонах).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Бытовая техника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входила в  обыденную   жизнь :    холодильники,    телевизоры,   стиральные машины. Т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ранспортное   обеспечение у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лучшилось: больше стало  мотоциклов, появились первые машины.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Была осуществлена телефонизация деревни.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Расширена   сфера   услуг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населению (пошив одежды, прокат бытовой техники).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Улучшилось  медицинское  обслуживание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(появился кабинет физиотерапии).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Shape 2"/>
          <p:cNvSpPr txBox="1"/>
          <p:nvPr/>
        </p:nvSpPr>
        <p:spPr>
          <a:xfrm>
            <a:off x="0" y="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 algn="ctr"/>
            <a:r>
              <a:rPr b="0" lang="ru-RU" sz="32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Россия деревнями славится,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Сибири деревни светлей.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Но только скажу вам уверенно –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Нигде нет прекрасней моей.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Picture 7" descr="DSC00314"/>
          <p:cNvPicPr/>
          <p:nvPr/>
        </p:nvPicPr>
        <p:blipFill>
          <a:blip r:embed="rId1"/>
          <a:stretch/>
        </p:blipFill>
        <p:spPr>
          <a:xfrm>
            <a:off x="1476360" y="2708280"/>
            <a:ext cx="6035760" cy="387828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TextShape 2"/>
          <p:cNvSpPr txBox="1"/>
          <p:nvPr/>
        </p:nvSpPr>
        <p:spPr>
          <a:xfrm>
            <a:off x="324000" y="571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/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70-80  годы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деревне  были   построены   здания правления колхоза, торгового центра, дома культуры, детского  сада, пришкольного интерната.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9" descr="Контора"/>
          <p:cNvPicPr/>
          <p:nvPr/>
        </p:nvPicPr>
        <p:blipFill>
          <a:blip r:embed="rId1"/>
          <a:stretch/>
        </p:blipFill>
        <p:spPr>
          <a:xfrm>
            <a:off x="179280" y="0"/>
            <a:ext cx="4105440" cy="2546280"/>
          </a:xfrm>
          <a:prstGeom prst="rect">
            <a:avLst/>
          </a:prstGeom>
          <a:ln>
            <a:noFill/>
          </a:ln>
        </p:spPr>
      </p:pic>
      <p:pic>
        <p:nvPicPr>
          <p:cNvPr id="99" name="Picture 10" descr="КЛУБ"/>
          <p:cNvPicPr/>
          <p:nvPr/>
        </p:nvPicPr>
        <p:blipFill>
          <a:blip r:embed="rId2"/>
          <a:stretch/>
        </p:blipFill>
        <p:spPr>
          <a:xfrm>
            <a:off x="4427640" y="0"/>
            <a:ext cx="4537080" cy="2521080"/>
          </a:xfrm>
          <a:prstGeom prst="rect">
            <a:avLst/>
          </a:prstGeom>
          <a:ln>
            <a:noFill/>
          </a:ln>
        </p:spPr>
      </p:pic>
      <p:pic>
        <p:nvPicPr>
          <p:cNvPr id="100" name="Picture 11" descr="Детский сад"/>
          <p:cNvPicPr/>
          <p:nvPr/>
        </p:nvPicPr>
        <p:blipFill>
          <a:blip r:embed="rId3"/>
          <a:stretch/>
        </p:blipFill>
        <p:spPr>
          <a:xfrm>
            <a:off x="179280" y="2781360"/>
            <a:ext cx="4105440" cy="2879640"/>
          </a:xfrm>
          <a:prstGeom prst="rect">
            <a:avLst/>
          </a:prstGeom>
          <a:ln>
            <a:noFill/>
          </a:ln>
        </p:spPr>
      </p:pic>
      <p:pic>
        <p:nvPicPr>
          <p:cNvPr id="101" name="Picture 14" descr="Интернат"/>
          <p:cNvPicPr/>
          <p:nvPr/>
        </p:nvPicPr>
        <p:blipFill>
          <a:blip r:embed="rId4"/>
          <a:stretch/>
        </p:blipFill>
        <p:spPr>
          <a:xfrm>
            <a:off x="4427640" y="2781360"/>
            <a:ext cx="4537080" cy="287964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Picture 5" descr="img004"/>
          <p:cNvPicPr/>
          <p:nvPr/>
        </p:nvPicPr>
        <p:blipFill>
          <a:blip r:embed="rId1"/>
          <a:stretch/>
        </p:blipFill>
        <p:spPr>
          <a:xfrm>
            <a:off x="0" y="0"/>
            <a:ext cx="9144000" cy="5373720"/>
          </a:xfrm>
          <a:prstGeom prst="rect">
            <a:avLst/>
          </a:prstGeom>
          <a:ln>
            <a:noFill/>
          </a:ln>
        </p:spPr>
      </p:pic>
      <p:sp>
        <p:nvSpPr>
          <p:cNvPr id="104" name="TextShape 2"/>
          <p:cNvSpPr txBox="1"/>
          <p:nvPr/>
        </p:nvSpPr>
        <p:spPr>
          <a:xfrm>
            <a:off x="1619280" y="4797360"/>
            <a:ext cx="8229600" cy="642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i="1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Ул.Дзержинского (первое название – ул.Новая)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0" y="5300640"/>
            <a:ext cx="9144000" cy="1557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Появились    новые    улицы:     ул.Дзержинского,   а   затем - ул.Победы. Дома строили двухквартирные, каждая квартира имела три комнаты, кухню и коридор.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18900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в годы «перестройки»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457200" y="1600200"/>
            <a:ext cx="8229600" cy="4781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Наступил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1985 год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год начала «перестройки»,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год смены власти в стране. Перестройка и последующие годы    привели    к    полному     развалу     сельского хозяйства,  деревни.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Сократилось  поголовье   скота,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раньше  их  считали   тысячами,   сейчас   десятками. Фермы  опустели,  многие из них были растащены на дрова.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Поля  заросли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сорняками.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Обрабатываются только  пашни вблизи деревень.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Разорен  машинно-тракторный  парк колхоза.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Многое устарело, а то, что осталось,    работает   на   износ.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Люди   годами   не получают зарплату,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средств хватает только на хлеб и зерно.  Выживают  колхозники  за  счет продажи мяса перекупщикам.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Shape 2"/>
          <p:cNvSpPr txBox="1"/>
          <p:nvPr/>
        </p:nvSpPr>
        <p:spPr>
          <a:xfrm>
            <a:off x="395280" y="404280"/>
            <a:ext cx="8229600" cy="5977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Трудовая       дисциплина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почти отсутствует,  работают  больше  по  привычке,  много пьют.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Земле нужен настоящий хозяин, а его нет.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 смерти М.М.Туровца, председатели  сменяли друг     друга     (Ураков С.М., Оль Е.Е.,  Туровец Г.М, Мясоедов В.А., Костюнин А.Б., Павлова Т. Н.), менялись   названия хозяйства,    а    ситуация   в   колхозе    продолжала ухудшаться вслед за ухудшением ситуации в стране.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Фермерство    в    деревне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не    прижилось,  только В.М.Зинкевич стал фермером и пока держится.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Rectangle 9" descr=""/>
          <p:cNvPicPr/>
          <p:nvPr/>
        </p:nvPicPr>
        <p:blipFill>
          <a:blip r:embed="rId1"/>
          <a:stretch/>
        </p:blipFill>
        <p:spPr>
          <a:xfrm>
            <a:off x="-12600" y="-12600"/>
            <a:ext cx="9169200" cy="68832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TextShape 2"/>
          <p:cNvSpPr txBox="1"/>
          <p:nvPr/>
        </p:nvSpPr>
        <p:spPr>
          <a:xfrm>
            <a:off x="250920" y="4365360"/>
            <a:ext cx="8424720" cy="2222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Разобрали торговый центр, многие фермы, травяную сушилку,   большой  крытый навес  под комбайны. Не работают мастерские гаража, разобрали  даже забор.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7" descr="img011"/>
          <p:cNvPicPr/>
          <p:nvPr/>
        </p:nvPicPr>
        <p:blipFill>
          <a:blip r:embed="rId2"/>
          <a:stretch/>
        </p:blipFill>
        <p:spPr>
          <a:xfrm>
            <a:off x="250920" y="836640"/>
            <a:ext cx="4105080" cy="3149640"/>
          </a:xfrm>
          <a:prstGeom prst="rect">
            <a:avLst/>
          </a:prstGeom>
          <a:ln>
            <a:noFill/>
          </a:ln>
        </p:spPr>
      </p:pic>
      <p:pic>
        <p:nvPicPr>
          <p:cNvPr id="115" name="Picture 8" descr="img010"/>
          <p:cNvPicPr/>
          <p:nvPr/>
        </p:nvPicPr>
        <p:blipFill>
          <a:blip r:embed="rId3"/>
          <a:stretch/>
        </p:blipFill>
        <p:spPr>
          <a:xfrm>
            <a:off x="4716360" y="836640"/>
            <a:ext cx="3959280" cy="3168720"/>
          </a:xfrm>
          <a:prstGeom prst="rect">
            <a:avLst/>
          </a:prstGeom>
          <a:ln>
            <a:noFill/>
          </a:ln>
        </p:spPr>
      </p:pic>
      <p:sp>
        <p:nvSpPr>
          <p:cNvPr id="116" name="CustomShape 3"/>
          <p:cNvSpPr/>
          <p:nvPr/>
        </p:nvSpPr>
        <p:spPr>
          <a:xfrm>
            <a:off x="633600" y="4005360"/>
            <a:ext cx="3117600" cy="6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Торговый центр в 80-е годы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4723920" y="4005360"/>
            <a:ext cx="218484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 в 2000-е годы.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Shape 2"/>
          <p:cNvSpPr txBox="1"/>
          <p:nvPr/>
        </p:nvSpPr>
        <p:spPr>
          <a:xfrm>
            <a:off x="0" y="443664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Правда,  в  начале   перестройки   кое-что     делалось.   Было построено      здание     администрации     сельского     совета, несколько  жилых домов, проводили водопровод, но  до конца работу  не   довели.   Появилась   в   деревне   своя   пекарня, благодаря которой колхозники имеют возможность брать хлеб под  зарплату  и  немного   дешевле,   чем   в   магазине.   При Е.Е.Оль  были  заасфальтированы  три  улицы:   Центральная (частично),  Глазовская  и  Дзержинского.  Построен  гараж, но его до конца также не доделали (не провели отопление).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7" descr="сельсовет 2"/>
          <p:cNvPicPr/>
          <p:nvPr/>
        </p:nvPicPr>
        <p:blipFill>
          <a:blip r:embed="rId1"/>
          <a:stretch/>
        </p:blipFill>
        <p:spPr>
          <a:xfrm>
            <a:off x="250920" y="189000"/>
            <a:ext cx="4111560" cy="3029040"/>
          </a:xfrm>
          <a:prstGeom prst="rect">
            <a:avLst/>
          </a:prstGeom>
          <a:ln>
            <a:noFill/>
          </a:ln>
        </p:spPr>
      </p:pic>
      <p:pic>
        <p:nvPicPr>
          <p:cNvPr id="121" name="Picture 8" descr="Пикарня"/>
          <p:cNvPicPr/>
          <p:nvPr/>
        </p:nvPicPr>
        <p:blipFill>
          <a:blip r:embed="rId2"/>
          <a:stretch/>
        </p:blipFill>
        <p:spPr>
          <a:xfrm>
            <a:off x="4643280" y="189000"/>
            <a:ext cx="4038840" cy="302904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-181080" y="18900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Мастеровые люди села: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Выжа И.М.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лучший в деревне скорняк, выделывает шкуры любых животных, у него есть свои секреты на этот счет.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Макаренко А.М.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   деревенский    умелец,   своими руками  собрал  трактор  и  работает на нем в своем хозяйстве.  А  когда   ушел   на   пенсию,   то   решил освоить    бондарское   мастерство,   и   у   него   это получилось.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Машуков В.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  мастер   по   железу.   Может   делать лопаты, совки, грабли, может вить веревки.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деревне   есть   и   свои    печники: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Сергеев   А.С., Байтель 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TextShape 2"/>
          <p:cNvSpPr txBox="1"/>
          <p:nvPr/>
        </p:nvSpPr>
        <p:spPr>
          <a:xfrm>
            <a:off x="395280" y="333360"/>
            <a:ext cx="8229600" cy="5904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Рулькевич В.К.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запросто     может    сделать   лодку, несколько их уже плавает по озеру.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Плотницкое дело по плечу многим жителям деревни, но  лучшими   из  них   являются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Близнюк   Алексей, Чуприс Иван.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Есть    в    деревне   человек,   который   не   утратил мастерство  пимокатания – это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Казейников Николай.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Все меньше остается в деревне женщин, владеющих ткацким мастерством  –   это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Теряева  Е.Т.,   Попова Л.С., Вологдина Р.В., Крапивкина К.В.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Рачковская Т.П.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 учитель  технологии, учит девочек вязать, вышивать и многому другому.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Выжа Иван Михайлович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4648320" y="1341000"/>
            <a:ext cx="4038480" cy="4784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Выжа И.М.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лучший в деревне скорняк, выделывает шкуры любых животных, у него есть свои секреты на этот счет. Работает со шкурами собак, лис, норок, нутрий, кроликов, ондатр, белок, соболя, рыси. Однажды выделывал шкуру медведя.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7" descr="img015"/>
          <p:cNvPicPr/>
          <p:nvPr/>
        </p:nvPicPr>
        <p:blipFill>
          <a:blip r:embed="rId1"/>
          <a:stretch/>
        </p:blipFill>
        <p:spPr>
          <a:xfrm>
            <a:off x="395280" y="1484280"/>
            <a:ext cx="3745080" cy="496908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Макаренко Алексей Михайлович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3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Макаренко А.М.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   деревенский    умелец,   своими руками  собрал  трактор  и  работает на нем в своем хозяйстве.  А  когда   ушел   на   пенсию,   то   решил освоить    бондарское   мастерство,   и   у   него   это получилось.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7" descr="img016"/>
          <p:cNvPicPr/>
          <p:nvPr/>
        </p:nvPicPr>
        <p:blipFill>
          <a:blip r:embed="rId1"/>
          <a:stretch/>
        </p:blipFill>
        <p:spPr>
          <a:xfrm>
            <a:off x="693720" y="1557360"/>
            <a:ext cx="329580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Происхождение слова «деревня»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3"/>
          <p:cNvSpPr txBox="1"/>
          <p:nvPr/>
        </p:nvSpPr>
        <p:spPr>
          <a:xfrm>
            <a:off x="457200" y="1600200"/>
            <a:ext cx="8229600" cy="4997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9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Слово «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деревня»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появилось, вероятно, от древнерусского «деру, драть» — расчищать землю от леса, распахивать целину.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узком значении термина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это небольшое  земледельческое  поселение.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широком значении понятие   «деревня»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охватывает   не  только  все     виды  постоянных  поселений,  но  и весь комплекс социально-экономических,   культурно-бытовых   и природно-географических особенностей и условий.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9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Название «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деревня»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бытовало   в  Северо-Восточной  Руси         в </a:t>
            </a:r>
            <a:r>
              <a:rPr b="0" lang="en-US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XIV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веке  и  оттуда  распространилось  по другим областям  Средней  России.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push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#ppt_x)"/>
                                      </p:to>
                                    </p:anim>
                                    <p:anim calcmode="lin" valueType="num">
                                      <p:cBhvr additive="repl">
                                        <p:cTn id="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-1"/>
                                      </p:to>
                                    </p:anim>
                                    <p:anim calcmode="lin" valueType="num">
                                      <p:cBhvr additive="sum"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2000"/>
                                        <p:tgtEl>
                                          <p:spTgt spid="49">
                                            <p:txEl>
                                              <p:pRg st="0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49">
                                            <p:txEl>
                                              <p:p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49">
                                            <p:txEl>
                                              <p:p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49">
                                            <p:txEl>
                                              <p:pRg st="0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3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130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49">
                                            <p:txEl>
                                              <p:pRg st="13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49">
                                            <p:txEl>
                                              <p:pRg st="13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49">
                                            <p:txEl>
                                              <p:pRg st="130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05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2000"/>
                                        <p:tgtEl>
                                          <p:spTgt spid="49">
                                            <p:txEl>
                                              <p:pRg st="205" end="4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49">
                                            <p:txEl>
                                              <p:pRg st="205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49">
                                            <p:txEl>
                                              <p:pRg st="205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49">
                                            <p:txEl>
                                              <p:pRg st="205" end="43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32" end="5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2000"/>
                                        <p:tgtEl>
                                          <p:spTgt spid="49">
                                            <p:txEl>
                                              <p:pRg st="432" end="5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49">
                                            <p:txEl>
                                              <p:pRg st="432" end="58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49">
                                            <p:txEl>
                                              <p:pRg st="432" end="58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49">
                                            <p:txEl>
                                              <p:pRg st="432" end="58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Козейников Николай Яковлевич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Есть    в    деревне   человек,   который   не   утратил мастерство  пимокатания  - это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Козейников Н.Я.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7" descr="img014"/>
          <p:cNvPicPr/>
          <p:nvPr/>
        </p:nvPicPr>
        <p:blipFill>
          <a:blip r:embed="rId1"/>
          <a:stretch/>
        </p:blipFill>
        <p:spPr>
          <a:xfrm>
            <a:off x="579600" y="1484280"/>
            <a:ext cx="3416040" cy="468144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Мишкин Иван Иванович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4642920" y="1413000"/>
            <a:ext cx="403884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1" lang="ru-RU" sz="1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Мишкин И.И.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мастер «золотые руки», украсил наличниками окна домов многих орловцев.  Он делает ульи, долгое время делал и гробы, в деревне   считают, что лучшие «домовины» делает именно Иван Иванович.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8" descr="img017"/>
          <p:cNvPicPr/>
          <p:nvPr/>
        </p:nvPicPr>
        <p:blipFill>
          <a:blip r:embed="rId1"/>
          <a:srcRect l="15754" t="21117" r="13318" b="13786"/>
          <a:stretch/>
        </p:blipFill>
        <p:spPr>
          <a:xfrm>
            <a:off x="395280" y="1484280"/>
            <a:ext cx="3889440" cy="2378160"/>
          </a:xfrm>
          <a:prstGeom prst="rect">
            <a:avLst/>
          </a:prstGeom>
          <a:ln>
            <a:noFill/>
          </a:ln>
        </p:spPr>
      </p:pic>
      <p:pic>
        <p:nvPicPr>
          <p:cNvPr id="143" name="Picture 9" descr="DSC00316"/>
          <p:cNvPicPr/>
          <p:nvPr/>
        </p:nvPicPr>
        <p:blipFill>
          <a:blip r:embed="rId2"/>
          <a:stretch/>
        </p:blipFill>
        <p:spPr>
          <a:xfrm>
            <a:off x="395280" y="4184640"/>
            <a:ext cx="3889440" cy="2295360"/>
          </a:xfrm>
          <a:prstGeom prst="rect">
            <a:avLst/>
          </a:prstGeom>
          <a:ln>
            <a:noFill/>
          </a:ln>
        </p:spPr>
      </p:pic>
      <p:pic>
        <p:nvPicPr>
          <p:cNvPr id="144" name="Picture 11" descr="img017"/>
          <p:cNvPicPr/>
          <p:nvPr/>
        </p:nvPicPr>
        <p:blipFill>
          <a:blip r:embed="rId3"/>
          <a:srcRect l="15754" t="21117" r="13318" b="13786"/>
          <a:stretch/>
        </p:blipFill>
        <p:spPr>
          <a:xfrm>
            <a:off x="395280" y="1484280"/>
            <a:ext cx="3889440" cy="2378160"/>
          </a:xfrm>
          <a:prstGeom prst="rect">
            <a:avLst/>
          </a:prstGeom>
          <a:ln>
            <a:noFill/>
          </a:ln>
        </p:spPr>
      </p:pic>
      <p:pic>
        <p:nvPicPr>
          <p:cNvPr id="145" name="Picture 12" descr="img017"/>
          <p:cNvPicPr/>
          <p:nvPr/>
        </p:nvPicPr>
        <p:blipFill>
          <a:blip r:embed="rId4"/>
          <a:stretch/>
        </p:blipFill>
        <p:spPr>
          <a:xfrm>
            <a:off x="395280" y="1484280"/>
            <a:ext cx="3889440" cy="237816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в 2000 – 2008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  настоящее    время   исчезают   последние деревни Орловского сельсовета: Харьковка, Асанск, Чемурай.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Плохи  дела в бывшем колхозе «Красный маяк»;  сейчас это ОАО «Красный маяк», руководит хозяйством      Павлова       Татьяна       Николаевна.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Основными      занятиями      населения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являются земледелие,      скотоводство,      лесозаготовка     и домашние    подсобные    хозяйства.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Была проведена      реорганизация        предприятий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на территории сельсовета:  детский  сад  переведен   в здание   пришкольного   интерната;    фельдшерский пункт  перемещен   в   здание   ДК;   поменяла   свое местонахождение сельская библиотека.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TextShape 2"/>
          <p:cNvSpPr txBox="1"/>
          <p:nvPr/>
        </p:nvSpPr>
        <p:spPr>
          <a:xfrm>
            <a:off x="468360" y="333360"/>
            <a:ext cx="8229600" cy="5183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Перестало вещать радио,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 работает давно радиоузел.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Телевидение    работает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–   сначала работало две программы:  первый  канал  и второй, затем начал работать и третий канал «Енисей-регион»; многие в деревне имеют   «тарелки»     и     смотрят     большее количество каналов.       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Деревня телефонизирована  хорошо,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но связь плохая, т.к.  устарела  аппаратура.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  2006   году   в деревне  появилась  сотовая связь,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но   сеть есть  еще  не везде.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Работает средняя школа,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но количество учащихся сокращается.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2007 году был  закрыт  пришкольный интернат,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т.к. осталось всего 4 ребенка из деревень.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Неплохо  идут,  пожалуй,  дела  в  Орловской средней  школе. Педагогический коллектив старается работать качественно и увлеченно.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3"/>
          <p:cNvSpPr txBox="1"/>
          <p:nvPr/>
        </p:nvSpPr>
        <p:spPr>
          <a:xfrm>
            <a:off x="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9" descr="PB090079"/>
          <p:cNvPicPr/>
          <p:nvPr/>
        </p:nvPicPr>
        <p:blipFill>
          <a:blip r:embed="rId1"/>
          <a:stretch/>
        </p:blipFill>
        <p:spPr>
          <a:xfrm>
            <a:off x="1017720" y="3938760"/>
            <a:ext cx="2917800" cy="2187360"/>
          </a:xfrm>
          <a:prstGeom prst="rect">
            <a:avLst/>
          </a:prstGeom>
          <a:ln>
            <a:noFill/>
          </a:ln>
        </p:spPr>
      </p:pic>
      <p:pic>
        <p:nvPicPr>
          <p:cNvPr id="155" name="Picture 10" descr="P9010049"/>
          <p:cNvPicPr/>
          <p:nvPr/>
        </p:nvPicPr>
        <p:blipFill>
          <a:blip r:embed="rId2"/>
          <a:stretch/>
        </p:blipFill>
        <p:spPr>
          <a:xfrm>
            <a:off x="5208480" y="3938760"/>
            <a:ext cx="2917800" cy="2187360"/>
          </a:xfrm>
          <a:prstGeom prst="rect">
            <a:avLst/>
          </a:prstGeom>
          <a:ln>
            <a:noFill/>
          </a:ln>
        </p:spPr>
      </p:pic>
      <p:pic>
        <p:nvPicPr>
          <p:cNvPr id="156" name="Picture 11" descr="PC100003"/>
          <p:cNvPicPr/>
          <p:nvPr/>
        </p:nvPicPr>
        <p:blipFill>
          <a:blip r:embed="rId3"/>
          <a:stretch/>
        </p:blipFill>
        <p:spPr>
          <a:xfrm>
            <a:off x="1019160" y="1600200"/>
            <a:ext cx="2914560" cy="2185920"/>
          </a:xfrm>
          <a:prstGeom prst="rect">
            <a:avLst/>
          </a:prstGeom>
          <a:ln>
            <a:noFill/>
          </a:ln>
        </p:spPr>
      </p:pic>
      <p:pic>
        <p:nvPicPr>
          <p:cNvPr id="157" name="Picture 13" descr="img018"/>
          <p:cNvPicPr/>
          <p:nvPr/>
        </p:nvPicPr>
        <p:blipFill>
          <a:blip r:embed="rId4"/>
          <a:srcRect l="17884" t="7916" r="14190" b="59188"/>
          <a:stretch/>
        </p:blipFill>
        <p:spPr>
          <a:xfrm>
            <a:off x="5219640" y="1628640"/>
            <a:ext cx="2881440" cy="215928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TextShape 2"/>
          <p:cNvSpPr txBox="1"/>
          <p:nvPr/>
        </p:nvSpPr>
        <p:spPr>
          <a:xfrm>
            <a:off x="457200" y="12852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Школа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считается одной из лучших в районе. В школе сегодня обучается 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74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учащихся, работает 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учителей,   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16 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человек технического персонала.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школе</a:t>
            </a: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имеются несколько компьютеров, видеокамера, ксероксы, цветные телевизоры, интернет, но сегодня этого мало. Хочется иметь компьютерный класс, оборудование, обеспечивающее применение современных педагогических технологий.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b058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TextShape 2"/>
          <p:cNvSpPr txBox="1"/>
          <p:nvPr/>
        </p:nvSpPr>
        <p:spPr>
          <a:xfrm>
            <a:off x="324000" y="4941720"/>
            <a:ext cx="8229600" cy="1184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Орловский  СДК –  один  из  лучших  в  районе.  Наш  народный коллектив «Сударушка» (руководитель В.Д. Гринченко) знают и любят в районе и даже за его пределами.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b058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6" descr="img019"/>
          <p:cNvPicPr/>
          <p:nvPr/>
        </p:nvPicPr>
        <p:blipFill>
          <a:blip r:embed="rId1"/>
          <a:srcRect l="14446" t="35458" r="16125" b="31336"/>
          <a:stretch/>
        </p:blipFill>
        <p:spPr>
          <a:xfrm>
            <a:off x="1547640" y="476280"/>
            <a:ext cx="6048720" cy="397980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Shape 2"/>
          <p:cNvSpPr txBox="1"/>
          <p:nvPr/>
        </p:nvSpPr>
        <p:spPr>
          <a:xfrm>
            <a:off x="539640" y="333360"/>
            <a:ext cx="8229600" cy="586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Деревня как тип поселения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3"/>
          <p:cNvSpPr txBox="1"/>
          <p:nvPr/>
        </p:nvSpPr>
        <p:spPr>
          <a:xfrm>
            <a:off x="457200" y="1600200"/>
            <a:ext cx="8229600" cy="4781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отличие от села, деревня как тип поселения представляет собой небольшой поселок, состоящий из  нескольких  дворов  с жилыми и хозяйственными постройками.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Расположена  среди  участков  земли    с пашнею,  лугами,  пожнями и со всякими угодьями.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Специфика    деревни    как   типа    поселения определяется непосредственной связью её жителей с землёй,  хозяйственным  освоением  территории и использованием   её   природных   ресурсов    путём направленной,       преобразующей      деятельности          в различных отраслях сельского хозяйства.   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Отсюда рассредоточение деревни, сравнительно небольшие размеры   населённых  пунктов,   приспособление  к природной   среде   по   основным   видам    занятий, сезонной  цикличности работ,  расселению и многим другим сторонам жизни.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0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-396720" y="33336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Географическое положение Орловки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457200" y="1600200"/>
            <a:ext cx="8229600" cy="4781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деревня, т.к. это поселение не имело церкви.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Находилась в Енисейской губернии, Канском уезде, Рождественской волости - 57</a:t>
            </a:r>
            <a:r>
              <a:rPr b="0" lang="en-US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°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северной широты и 92</a:t>
            </a:r>
            <a:r>
              <a:rPr b="0" lang="en-US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°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восточной долготы.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b058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Деревня расположена на берегу озера Балтырь, (или   Усть-Балтырь) и  вытянута широкой полосой вдоль его берега.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TextShape 2"/>
          <p:cNvSpPr txBox="1"/>
          <p:nvPr/>
        </p:nvSpPr>
        <p:spPr>
          <a:xfrm>
            <a:off x="0" y="537336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Озеро Балтырь – наша достопримечательность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Picture 6" descr="img012"/>
          <p:cNvPicPr/>
          <p:nvPr/>
        </p:nvPicPr>
        <p:blipFill>
          <a:blip r:embed="rId1"/>
          <a:stretch/>
        </p:blipFill>
        <p:spPr>
          <a:xfrm>
            <a:off x="324000" y="260280"/>
            <a:ext cx="8496000" cy="5112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Shape 2"/>
          <p:cNvSpPr txBox="1"/>
          <p:nvPr/>
        </p:nvSpPr>
        <p:spPr>
          <a:xfrm>
            <a:off x="468360" y="83664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lnSpc>
                <a:spcPct val="8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Время основания деревни  – 1910 г.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1906-1916г.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связи с реформой П.А.Столыпина переселение   в   Сибирь    приобрело   массовый, целенаправленный   характер.    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  это  время  в Енисейской    губернии    возникло  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671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новое    поселение  и  переселилось сюда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274516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человек.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lnSpc>
                <a:spcPct val="80000"/>
              </a:lnSpc>
            </a:pP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Подавляющее  число    «столыпинских»  деревень относится  к  зоне тайги.  В начале </a:t>
            </a:r>
            <a:r>
              <a:rPr b="0" lang="en-US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в. наиболее широко  осваивался  Канский уезд, в него входили Рождественская  волость  и  соседние: Тасеевская, Абанская.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Происхождение названия деревни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Топонимы Сибири связаны с названиями тех мест, откуда пришли переселенцы. Первоначально (до 1920)    поселение    назвалось   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Усть-Балтырь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(по названию озера Усть-Балтырь)   и   находилось километрах   в   двух-трёх   от   настоящего   места  деревни.                                                                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Затем   деревню  переименовали в </a:t>
            </a:r>
            <a:r>
              <a:rPr b="1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Орловку,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т.к.   основатели  поселения  были  переселенцами из Орловской губернии.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d1c39f"/>
              </a:gs>
            </a:gsLst>
            <a:path path="rect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Орловка – деревня разнопородная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3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Деревня  Усть-Балтырь   основана  семьями разных  родов. Она  стала  малой  родиной  Животовым, Савенковым,   Леутовым,  Шаталовым,  Бурыкиным и другим.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Весной 1920 года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2400" spc="-1" strike="noStrike">
                <a:solidFill>
                  <a:srgbClr val="b058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Животов Никита, Кривцов Гурьян, Рябцев Егор,  Золотухин М.,  Струков,  Романцов со своими  семьями  остановились  метров  300-400 от озера Балтырь и стали строить жилье.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2008-03-30T22:02:09Z</dcterms:created>
  <dc:creator>Green</dc:creator>
  <dc:description/>
  <dc:language>ru-RU</dc:language>
  <cp:lastModifiedBy>12</cp:lastModifiedBy>
  <dcterms:modified xsi:type="dcterms:W3CDTF">2020-02-05T12:24:48Z</dcterms:modified>
  <cp:revision>44</cp:revision>
  <dc:subject/>
  <dc:title>Слайд 1</dc:title>
</cp:coreProperties>
</file>