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108.xml" ContentType="application/vnd.openxmlformats-officedocument.presentationml.slide+xml"/>
  <Override PartName="/ppt/slides/slide107.xml" ContentType="application/vnd.openxmlformats-officedocument.presentationml.slide+xml"/>
  <Override PartName="/ppt/slides/slide106.xml" ContentType="application/vnd.openxmlformats-officedocument.presentationml.slide+xml"/>
  <Override PartName="/ppt/slides/slide105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9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89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55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_rels/slide104.xml.rels" ContentType="application/vnd.openxmlformats-package.relationships+xml"/>
  <Override PartName="/ppt/slides/_rels/slide46.xml.rels" ContentType="application/vnd.openxmlformats-package.relationships+xml"/>
  <Override PartName="/ppt/slides/_rels/slide43.xml.rels" ContentType="application/vnd.openxmlformats-package.relationships+xml"/>
  <Override PartName="/ppt/slides/_rels/slide99.xml.rels" ContentType="application/vnd.openxmlformats-package.relationships+xml"/>
  <Override PartName="/ppt/slides/_rels/slide42.xml.rels" ContentType="application/vnd.openxmlformats-package.relationships+xml"/>
  <Override PartName="/ppt/slides/_rels/slide98.xml.rels" ContentType="application/vnd.openxmlformats-package.relationships+xml"/>
  <Override PartName="/ppt/slides/_rels/slide41.xml.rels" ContentType="application/vnd.openxmlformats-package.relationships+xml"/>
  <Override PartName="/ppt/slides/_rels/slide97.xml.rels" ContentType="application/vnd.openxmlformats-package.relationships+xml"/>
  <Override PartName="/ppt/slides/_rels/slide40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95.xml.rels" ContentType="application/vnd.openxmlformats-package.relationships+xml"/>
  <Override PartName="/ppt/slides/_rels/slide36.xml.rels" ContentType="application/vnd.openxmlformats-package.relationships+xml"/>
  <Override PartName="/ppt/slides/_rels/slide94.xml.rels" ContentType="application/vnd.openxmlformats-package.relationships+xml"/>
  <Override PartName="/ppt/slides/_rels/slide35.xml.rels" ContentType="application/vnd.openxmlformats-package.relationships+xml"/>
  <Override PartName="/ppt/slides/_rels/slide93.xml.rels" ContentType="application/vnd.openxmlformats-package.relationships+xml"/>
  <Override PartName="/ppt/slides/_rels/slide77.xml.rels" ContentType="application/vnd.openxmlformats-package.relationships+xml"/>
  <Override PartName="/ppt/slides/_rels/slide34.xml.rels" ContentType="application/vnd.openxmlformats-package.relationships+xml"/>
  <Override PartName="/ppt/slides/_rels/slide92.xml.rels" ContentType="application/vnd.openxmlformats-package.relationships+xml"/>
  <Override PartName="/ppt/slides/_rels/slide91.xml.rels" ContentType="application/vnd.openxmlformats-package.relationships+xml"/>
  <Override PartName="/ppt/slides/_rels/slide26.xml.rels" ContentType="application/vnd.openxmlformats-package.relationships+xml"/>
  <Override PartName="/ppt/slides/_rels/slide58.xml.rels" ContentType="application/vnd.openxmlformats-package.relationships+xml"/>
  <Override PartName="/ppt/slides/_rels/slide100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_rels/slide17.xml.rels" ContentType="application/vnd.openxmlformats-package.relationships+xml"/>
  <Override PartName="/ppt/slides/_rels/slide86.xml.rels" ContentType="application/vnd.openxmlformats-package.relationships+xml"/>
  <Override PartName="/ppt/slides/_rels/slide24.xml.rels" ContentType="application/vnd.openxmlformats-package.relationships+xml"/>
  <Override PartName="/ppt/slides/_rels/slide82.xml.rels" ContentType="application/vnd.openxmlformats-package.relationships+xml"/>
  <Override PartName="/ppt/slides/_rels/slide45.xml.rels" ContentType="application/vnd.openxmlformats-package.relationships+xml"/>
  <Override PartName="/ppt/slides/_rels/slide2.xml.rels" ContentType="application/vnd.openxmlformats-package.relationships+xml"/>
  <Override PartName="/ppt/slides/_rels/slide85.xml.rels" ContentType="application/vnd.openxmlformats-package.relationships+xml"/>
  <Override PartName="/ppt/slides/_rels/slide113.xml.rels" ContentType="application/vnd.openxmlformats-package.relationships+xml"/>
  <Override PartName="/ppt/slides/_rels/slide23.xml.rels" ContentType="application/vnd.openxmlformats-package.relationships+xml"/>
  <Override PartName="/ppt/slides/_rels/slide81.xml.rels" ContentType="application/vnd.openxmlformats-package.relationships+xml"/>
  <Override PartName="/ppt/slides/_rels/slide44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84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101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68.xml.rels" ContentType="application/vnd.openxmlformats-package.relationships+xml"/>
  <Override PartName="/ppt/slides/_rels/slide102.xml.rels" ContentType="application/vnd.openxmlformats-package.relationships+xml"/>
  <Override PartName="/ppt/slides/_rels/slide12.xml.rels" ContentType="application/vnd.openxmlformats-package.relationships+xml"/>
  <Override PartName="/ppt/slides/_rels/slide70.xml.rels" ContentType="application/vnd.openxmlformats-package.relationships+xml"/>
  <Override PartName="/ppt/slides/_rels/slide33.xml.rels" ContentType="application/vnd.openxmlformats-package.relationships+xml"/>
  <Override PartName="/ppt/slides/_rels/slide19.xml.rels" ContentType="application/vnd.openxmlformats-package.relationships+xml"/>
  <Override PartName="/ppt/slides/_rels/slide39.xml.rels" ContentType="application/vnd.openxmlformats-package.relationships+xml"/>
  <Override PartName="/ppt/slides/_rels/slide90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83.xml.rels" ContentType="application/vnd.openxmlformats-package.relationships+xml"/>
  <Override PartName="/ppt/slides/_rels/slide69.xml.rels" ContentType="application/vnd.openxmlformats-package.relationships+xml"/>
  <Override PartName="/ppt/slides/_rels/slide103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2.xml.rels" ContentType="application/vnd.openxmlformats-package.relationships+xml"/>
  <Override PartName="/ppt/slides/_rels/slide22.xml.rels" ContentType="application/vnd.openxmlformats-package.relationships+xml"/>
  <Override PartName="/ppt/slides/_rels/slide80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10.xml.rels" ContentType="application/vnd.openxmlformats-package.relationships+xml"/>
  <Override PartName="/ppt/slides/_rels/slide20.xml.rels" ContentType="application/vnd.openxmlformats-package.relationships+xml"/>
  <Override PartName="/ppt/slides/_rels/slide111.xml.rels" ContentType="application/vnd.openxmlformats-package.relationships+xml"/>
  <Override PartName="/ppt/slides/_rels/slide21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105.xml.rels" ContentType="application/vnd.openxmlformats-package.relationships+xml"/>
  <Override PartName="/ppt/slides/_rels/slide52.xml.rels" ContentType="application/vnd.openxmlformats-package.relationships+xml"/>
  <Override PartName="/ppt/slides/_rels/slide106.xml.rels" ContentType="application/vnd.openxmlformats-package.relationships+xml"/>
  <Override PartName="/ppt/slides/_rels/slide53.xml.rels" ContentType="application/vnd.openxmlformats-package.relationships+xml"/>
  <Override PartName="/ppt/slides/_rels/slide107.xml.rels" ContentType="application/vnd.openxmlformats-package.relationships+xml"/>
  <Override PartName="/ppt/slides/_rels/slide54.xml.rels" ContentType="application/vnd.openxmlformats-package.relationships+xml"/>
  <Override PartName="/ppt/slides/_rels/slide108.xml.rels" ContentType="application/vnd.openxmlformats-package.relationships+xml"/>
  <Override PartName="/ppt/slides/_rels/slide55.xml.rels" ContentType="application/vnd.openxmlformats-package.relationships+xml"/>
  <Override PartName="/ppt/slides/_rels/slide109.xml.rels" ContentType="application/vnd.openxmlformats-package.relationships+xml"/>
  <Override PartName="/ppt/slides/_rels/slide56.xml.rels" ContentType="application/vnd.openxmlformats-package.relationships+xml"/>
  <Override PartName="/ppt/slides/_rels/slide59.xml.rels" ContentType="application/vnd.openxmlformats-package.relationships+xml"/>
  <Override PartName="/ppt/slides/_rels/slide3.xml.rels" ContentType="application/vnd.openxmlformats-package.relationships+xml"/>
  <Override PartName="/ppt/slides/_rels/slide60.xml.rels" ContentType="application/vnd.openxmlformats-package.relationships+xml"/>
  <Override PartName="/ppt/slides/_rels/slide79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96.xml.rels" ContentType="application/vnd.openxmlformats-package.relationships+xml"/>
  <Override PartName="/ppt/slides/_rels/slide8.xml.rels" ContentType="application/vnd.openxmlformats-package.relationships+xml"/>
  <Override PartName="/ppt/slides/_rels/slide65.xml.rels" ContentType="application/vnd.openxmlformats-package.relationships+xml"/>
  <Override PartName="/ppt/slides/_rels/slide9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57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8.xml.rels" ContentType="application/vnd.openxmlformats-package.relationships+xml"/>
  <Override PartName="/ppt/slides/_rels/slide30.xml.rels" ContentType="application/vnd.openxmlformats-package.relationships+xml"/>
  <Override PartName="/ppt/slides/_rels/slide87.xml.rels" ContentType="application/vnd.openxmlformats-package.relationships+xml"/>
  <Override PartName="/ppt/slides/_rels/slide31.xml.rels" ContentType="application/vnd.openxmlformats-package.relationships+xml"/>
  <Override PartName="/ppt/slides/_rels/slide88.xml.rels" ContentType="application/vnd.openxmlformats-package.relationships+xml"/>
  <Override PartName="/ppt/slides/_rels/slide32.xml.rels" ContentType="application/vnd.openxmlformats-package.relationships+xml"/>
  <Override PartName="/ppt/slides/_rels/slide89.xml.rels" ContentType="application/vnd.openxmlformats-package.relationships+xml"/>
  <Override PartName="/ppt/slides/slide6.xml" ContentType="application/vnd.openxmlformats-officedocument.presentationml.slide+xml"/>
  <Override PartName="/ppt/slides/slide54.xml" ContentType="application/vnd.openxmlformats-officedocument.presentationml.slide+xml"/>
  <Override PartName="/ppt/slides/slide20.xml" ContentType="application/vnd.openxmlformats-officedocument.presentationml.slide+xml"/>
  <Override PartName="/ppt/slides/slide79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53.xml" ContentType="application/vnd.openxmlformats-officedocument.presentationml.slide+xml"/>
  <Override PartName="/ppt/slides/slide8.xml" ContentType="application/vnd.openxmlformats-officedocument.presentationml.slide+xml"/>
  <Override PartName="/ppt/slides/slide56.xml" ContentType="application/vnd.openxmlformats-officedocument.presentationml.slide+xml"/>
  <Override PartName="/ppt/slides/slide109.xml" ContentType="application/vnd.openxmlformats-officedocument.presentationml.slide+xml"/>
  <Override PartName="/ppt/slides/slide10.xml" ContentType="application/vnd.openxmlformats-officedocument.presentationml.slide+xml"/>
  <Override PartName="/ppt/slides/slide104.xml" ContentType="application/vnd.openxmlformats-officedocument.presentationml.slide+xml"/>
  <Override PartName="/ppt/slides/slide69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4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50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51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52.xml" ContentType="application/vnd.openxmlformats-officedocument.presentationml.slide+xml"/>
  <Override PartName="/ppt/slides/slide9.xml" ContentType="application/vnd.openxmlformats-officedocument.presentationml.slide+xml"/>
  <Override PartName="/ppt/slides/slide5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0.xml" ContentType="application/vnd.openxmlformats-officedocument.presentationml.slide+xml"/>
  <Override PartName="/ppt/slides/slide16.xml" ContentType="application/vnd.openxmlformats-officedocument.presentationml.slide+xml"/>
  <Override PartName="/ppt/slides/slide91.xml" ContentType="application/vnd.openxmlformats-officedocument.presentationml.slide+xml"/>
  <Override PartName="/ppt/slides/slide17.xml" ContentType="application/vnd.openxmlformats-officedocument.presentationml.slide+xml"/>
  <Override PartName="/ppt/slides/slide92.xml" ContentType="application/vnd.openxmlformats-officedocument.presentationml.slide+xml"/>
  <Override PartName="/ppt/slides/slide18.xml" ContentType="application/vnd.openxmlformats-officedocument.presentationml.slide+xml"/>
  <Override PartName="/ppt/slides/slide93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100.xml" ContentType="application/vnd.openxmlformats-officedocument.presentationml.slide+xml"/>
  <Override PartName="/ppt/slides/slide65.xml" ContentType="application/vnd.openxmlformats-officedocument.presentationml.slide+xml"/>
  <Override PartName="/ppt/slides/slide101.xml" ContentType="application/vnd.openxmlformats-officedocument.presentationml.slide+xml"/>
  <Override PartName="/ppt/slides/slide66.xml" ContentType="application/vnd.openxmlformats-officedocument.presentationml.slide+xml"/>
  <Override PartName="/ppt/slides/slide102.xml" ContentType="application/vnd.openxmlformats-officedocument.presentationml.slide+xml"/>
  <Override PartName="/ppt/slides/slide67.xml" ContentType="application/vnd.openxmlformats-officedocument.presentationml.slide+xml"/>
  <Override PartName="/ppt/slides/slide103.xml" ContentType="application/vnd.openxmlformats-officedocument.presentationml.slide+xml"/>
  <Override PartName="/ppt/slides/slide68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110.xml" ContentType="application/vnd.openxmlformats-officedocument.presentationml.slide+xml"/>
  <Override PartName="/ppt/slides/slide75.xml" ContentType="application/vnd.openxmlformats-officedocument.presentationml.slide+xml"/>
  <Override PartName="/ppt/slides/slide111.xml" ContentType="application/vnd.openxmlformats-officedocument.presentationml.slide+xml"/>
  <Override PartName="/ppt/slides/slide76.xml" ContentType="application/vnd.openxmlformats-officedocument.presentationml.slide+xml"/>
  <Override PartName="/ppt/slides/slide112.xml" ContentType="application/vnd.openxmlformats-officedocument.presentationml.slide+xml"/>
  <Override PartName="/ppt/slides/slide77.xml" ContentType="application/vnd.openxmlformats-officedocument.presentationml.slide+xml"/>
  <Override PartName="/ppt/slides/slide113.xml" ContentType="application/vnd.openxmlformats-officedocument.presentationml.slide+xml"/>
  <Override PartName="/ppt/slides/slide7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69.jpeg" ContentType="image/jpeg"/>
  <Override PartName="/ppt/media/image68.jpeg" ContentType="image/jpeg"/>
  <Override PartName="/ppt/media/image67.jpeg" ContentType="image/jpeg"/>
  <Override PartName="/ppt/media/image66.jpeg" ContentType="image/jpeg"/>
  <Override PartName="/ppt/media/image65.jpeg" ContentType="image/jpeg"/>
  <Override PartName="/ppt/media/image64.jpeg" ContentType="image/jpeg"/>
  <Override PartName="/ppt/media/image63.jpeg" ContentType="image/jpeg"/>
  <Override PartName="/ppt/media/image50.jpeg" ContentType="image/jpeg"/>
  <Override PartName="/ppt/media/image61.jpeg" ContentType="image/jpeg"/>
  <Override PartName="/ppt/media/image48.jpeg" ContentType="image/jpeg"/>
  <Override PartName="/ppt/media/image60.jpeg" ContentType="image/jpeg"/>
  <Override PartName="/ppt/media/image47.jpeg" ContentType="image/jpeg"/>
  <Override PartName="/ppt/media/image21.jpeg" ContentType="image/jpeg"/>
  <Override PartName="/ppt/media/image20.jpeg" ContentType="image/jpeg"/>
  <Override PartName="/ppt/media/image58.jpeg" ContentType="image/jpeg"/>
  <Override PartName="/ppt/media/image15.jpeg" ContentType="image/jpeg"/>
  <Override PartName="/ppt/media/image45.jpeg" ContentType="image/jpeg"/>
  <Override PartName="/ppt/media/image57.jpeg" ContentType="image/jpeg"/>
  <Override PartName="/ppt/media/image14.jpeg" ContentType="image/jpeg"/>
  <Override PartName="/ppt/media/image6.png" ContentType="image/png"/>
  <Override PartName="/ppt/media/image44.jpeg" ContentType="image/jpeg"/>
  <Override PartName="/ppt/media/image56.jpeg" ContentType="image/jpeg"/>
  <Override PartName="/ppt/media/image13.jpeg" ContentType="image/jpeg"/>
  <Override PartName="/ppt/media/image43.jpeg" ContentType="image/jpeg"/>
  <Override PartName="/ppt/media/image55.jpeg" ContentType="image/jpeg"/>
  <Override PartName="/ppt/media/image12.jpeg" ContentType="image/jpeg"/>
  <Override PartName="/ppt/media/image37.jpeg" ContentType="image/jpeg"/>
  <Override PartName="/ppt/media/image42.jpeg" ContentType="image/jpeg"/>
  <Override PartName="/ppt/media/image54.jpeg" ContentType="image/jpeg"/>
  <Override PartName="/ppt/media/image11.jpeg" ContentType="image/jpeg"/>
  <Override PartName="/ppt/media/image4.jpeg" ContentType="image/jpeg"/>
  <Override PartName="/ppt/media/image36.jpeg" ContentType="image/jpeg"/>
  <Override PartName="/ppt/media/image53.jpeg" ContentType="image/jpeg"/>
  <Override PartName="/ppt/media/image10.jpeg" ContentType="image/jpeg"/>
  <Override PartName="/ppt/media/image35.jpeg" ContentType="image/jpeg"/>
  <Override PartName="/ppt/media/image59.jpeg" ContentType="image/jpeg"/>
  <Override PartName="/ppt/media/image16.jpeg" ContentType="image/jpeg"/>
  <Override PartName="/ppt/media/image46.jpeg" ContentType="image/jpeg"/>
  <Override PartName="/ppt/media/image22.jpeg" ContentType="image/jpeg"/>
  <Override PartName="/ppt/media/image5.png" ContentType="image/png"/>
  <Override PartName="/ppt/media/image9.jpeg" ContentType="image/jpeg"/>
  <Override PartName="/ppt/media/image25.jpeg" ContentType="image/jpeg"/>
  <Override PartName="/ppt/media/image62.jpeg" ContentType="image/jpeg"/>
  <Override PartName="/ppt/media/image49.jpeg" ContentType="image/jpeg"/>
  <Override PartName="/ppt/media/image2.png" ContentType="image/png"/>
  <Override PartName="/ppt/media/image3.png" ContentType="image/png"/>
  <Override PartName="/ppt/media/image17.jpeg" ContentType="image/jpeg"/>
  <Override PartName="/ppt/media/image30.jpeg" ContentType="image/jpeg"/>
  <Override PartName="/ppt/media/image7.jpeg" ContentType="image/jpeg"/>
  <Override PartName="/ppt/media/image23.jpeg" ContentType="image/jpeg"/>
  <Override PartName="/ppt/media/image8.jpeg" ContentType="image/jpeg"/>
  <Override PartName="/ppt/media/image24.jpeg" ContentType="image/jpeg"/>
  <Override PartName="/ppt/media/image26.jpeg" ContentType="image/jpeg"/>
  <Override PartName="/ppt/media/image40.jpeg" ContentType="image/jpeg"/>
  <Override PartName="/ppt/media/image27.jpeg" ContentType="image/jpeg"/>
  <Override PartName="/ppt/media/image41.jpeg" ContentType="image/jpeg"/>
  <Override PartName="/ppt/media/image28.jpeg" ContentType="image/jpeg"/>
  <Override PartName="/ppt/media/image29.jpeg" ContentType="image/jpeg"/>
  <Override PartName="/ppt/media/image18.jpeg" ContentType="image/jpeg"/>
  <Override PartName="/ppt/media/image31.jpeg" ContentType="image/jpeg"/>
  <Override PartName="/ppt/media/image19.jpeg" ContentType="image/jpeg"/>
  <Override PartName="/ppt/media/image32.jpeg" ContentType="image/jpeg"/>
  <Override PartName="/ppt/media/image1.jpeg" ContentType="image/jpeg"/>
  <Override PartName="/ppt/media/image33.jpeg" ContentType="image/jpeg"/>
  <Override PartName="/ppt/media/image34.jpeg" ContentType="image/jpeg"/>
  <Override PartName="/ppt/media/image51.jpeg" ContentType="image/jpeg"/>
  <Override PartName="/ppt/media/image38.jpeg" ContentType="image/jpeg"/>
  <Override PartName="/ppt/media/image52.jpeg" ContentType="image/jpeg"/>
  <Override PartName="/ppt/media/image39.jpeg" ContentType="image/jpe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100" Type="http://schemas.openxmlformats.org/officeDocument/2006/relationships/slide" Target="slides/slide97.xml"/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110" Type="http://schemas.openxmlformats.org/officeDocument/2006/relationships/slide" Target="slides/slide107.xml"/><Relationship Id="rId111" Type="http://schemas.openxmlformats.org/officeDocument/2006/relationships/slide" Target="slides/slide108.xml"/><Relationship Id="rId112" Type="http://schemas.openxmlformats.org/officeDocument/2006/relationships/slide" Target="slides/slide109.xml"/><Relationship Id="rId113" Type="http://schemas.openxmlformats.org/officeDocument/2006/relationships/slide" Target="slides/slide110.xml"/><Relationship Id="rId114" Type="http://schemas.openxmlformats.org/officeDocument/2006/relationships/slide" Target="slides/slide111.xml"/><Relationship Id="rId115" Type="http://schemas.openxmlformats.org/officeDocument/2006/relationships/slide" Target="slides/slide112.xml"/><Relationship Id="rId116" Type="http://schemas.openxmlformats.org/officeDocument/2006/relationships/slide" Target="slides/slide1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762012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371240" y="4130640"/>
            <a:ext cx="762012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276160" y="198108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276160" y="413064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371240" y="413064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762012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371240" y="1981080"/>
            <a:ext cx="762012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602440" y="1981080"/>
            <a:ext cx="5157000" cy="411480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602440" y="1981080"/>
            <a:ext cx="5157000" cy="411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371240" y="1981080"/>
            <a:ext cx="7620120" cy="411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762012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371844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276160" y="1981080"/>
            <a:ext cx="371844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371240" y="533160"/>
            <a:ext cx="75438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371240" y="413064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276160" y="1981080"/>
            <a:ext cx="371844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371240" y="1981080"/>
            <a:ext cx="7620120" cy="411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371844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276160" y="198108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276160" y="413064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276160" y="198108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371240" y="4130640"/>
            <a:ext cx="762012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762012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371240" y="4130640"/>
            <a:ext cx="762012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276160" y="198108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276160" y="413064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371240" y="413064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762012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371240" y="1981080"/>
            <a:ext cx="762012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2602440" y="1981080"/>
            <a:ext cx="5157000" cy="411480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2602440" y="1981080"/>
            <a:ext cx="5157000" cy="411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762012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371844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276160" y="1981080"/>
            <a:ext cx="371844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371240" y="533160"/>
            <a:ext cx="75438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371240" y="413064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276160" y="1981080"/>
            <a:ext cx="371844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3718440" cy="41148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276160" y="198108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276160" y="413064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371240" y="388080"/>
            <a:ext cx="7543800" cy="143316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276160" y="1981080"/>
            <a:ext cx="371844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371240" y="4130640"/>
            <a:ext cx="7620120" cy="19627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9e2b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371240" y="533160"/>
            <a:ext cx="7543800" cy="114300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1371240" y="6248520"/>
            <a:ext cx="167652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428640" y="6248520"/>
            <a:ext cx="342900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238880" y="6248520"/>
            <a:ext cx="190512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fld id="{DC2FFAC3-9FEF-4129-A793-62C03E6DF4A0}" type="slidenum"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" name="Picture 1030" descr="strtegic1"/>
          <p:cNvPicPr/>
          <p:nvPr/>
        </p:nvPicPr>
        <p:blipFill>
          <a:blip r:embed="rId2"/>
          <a:stretch/>
        </p:blipFill>
        <p:spPr>
          <a:xfrm>
            <a:off x="0" y="0"/>
            <a:ext cx="1219320" cy="6858000"/>
          </a:xfrm>
          <a:prstGeom prst="rect">
            <a:avLst/>
          </a:prstGeom>
          <a:ln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1371240" y="1981080"/>
            <a:ext cx="7620120" cy="41148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742680" indent="-285480">
              <a:buClr>
                <a:srgbClr val="000000"/>
              </a:buClr>
              <a:buSzPct val="95000"/>
              <a:buFont typeface="Times New Roman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371240" y="533160"/>
            <a:ext cx="7543800" cy="1143000"/>
          </a:xfrm>
          <a:prstGeom prst="rect">
            <a:avLst/>
          </a:prstGeom>
        </p:spPr>
        <p:txBody>
          <a:bodyPr lIns="92160" rIns="92160" tIns="46080" bIns="46080" anchor="ctr"/>
          <a:p>
            <a:pPr algn="ctr"/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371240" y="1981080"/>
            <a:ext cx="7620120" cy="41148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742680" indent="-285480">
              <a:buClr>
                <a:srgbClr val="000000"/>
              </a:buClr>
              <a:buSzPct val="95000"/>
              <a:buFont typeface="Times New Roman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1400" spc="-1" strike="noStrike">
                <a:solidFill>
                  <a:srgbClr val="eaeae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/>
          <a:p>
            <a:pPr algn="ctr"/>
            <a:r>
              <a:rPr b="0" lang="ru-RU" sz="1400" spc="-1" strike="noStrike">
                <a:solidFill>
                  <a:srgbClr val="eaeae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</p:spPr>
        <p:txBody>
          <a:bodyPr lIns="90000" rIns="90000" tIns="46800" bIns="46800"/>
          <a:p>
            <a:pPr algn="r"/>
            <a:fld id="{8CA5A34D-1431-490F-961C-D53968B92915}" type="slidenum">
              <a:rPr b="0" lang="ru-RU" sz="1400" spc="-1" strike="noStrike">
                <a:solidFill>
                  <a:srgbClr val="eaeae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2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image" Target="../media/image69.jpeg"/><Relationship Id="rId3" Type="http://schemas.openxmlformats.org/officeDocument/2006/relationships/slideLayout" Target="../slideLayouts/slideLayout1.xml"/>
</Relationships>
</file>

<file path=ppt/slides/_rels/slide1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1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1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1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1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1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1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1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1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1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1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slideLayout" Target="../slideLayouts/slideLayout1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1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slideLayout" Target="../slideLayouts/slideLayout1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9324720" y="-5799600"/>
            <a:ext cx="215640" cy="13808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1371240" y="404280"/>
            <a:ext cx="7521480" cy="5977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 algn="ctr">
              <a:lnSpc>
                <a:spcPct val="90000"/>
              </a:lnSpc>
            </a:pPr>
            <a:r>
              <a:rPr b="1" lang="ru-RU" sz="32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Муниципальное общеобразовательное учреждение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32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32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i="1" lang="ru-RU" sz="60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«Книга Памяти»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i="1" lang="ru-RU" sz="20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Групповой исследовательско-информационный проект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i="1" lang="ru-RU" sz="18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 algn="r">
              <a:lnSpc>
                <a:spcPct val="90000"/>
              </a:lnSpc>
            </a:pPr>
            <a:r>
              <a:rPr b="1" i="1" lang="ru-RU" sz="18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         </a:t>
            </a:r>
            <a:r>
              <a:rPr b="1" i="1" lang="ru-RU" sz="20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Выполнил: Павлов Сергей                                                                                                                               учащийся 11 класса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i="1" lang="ru-RU" sz="20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           </a:t>
            </a:r>
            <a:r>
              <a:rPr b="1" i="1" lang="ru-RU" sz="20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Руководитель: Крапивкина Н.А.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i="1" lang="ru-RU" sz="20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lang="ru-RU" sz="2000" spc="-1" strike="noStrike">
                <a:solidFill>
                  <a:srgbClr val="d54f4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Орловка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lang="ru-RU" sz="2000" spc="-1" strike="noStrike">
                <a:solidFill>
                  <a:srgbClr val="d54f4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2005 год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lang="ru-RU" sz="2000" spc="-1" strike="noStrike">
                <a:solidFill>
                  <a:srgbClr val="d54f4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371240" y="-176040"/>
            <a:ext cx="7543800" cy="25614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971280" y="1915920"/>
            <a:ext cx="8172360" cy="5195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352520" indent="-990720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«Разносит ветер запах мяты,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352520" indent="-990720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Склонились скорбно ивы до земли.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352520" indent="-990720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Здесь вечным  сном покоятся солдаты,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352520" indent="-990720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Что на пути к Победе полегли».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Иванов Владимир Григорьевич</a:t>
            </a:r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1332000" y="1981080"/>
            <a:ext cx="78120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1923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Харьковка  Дзержинского р-на 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Призван в Сов. Армию в 1941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 , июль 1942 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Иванов Яков Ефимович</a:t>
            </a:r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1403280" y="1989000"/>
            <a:ext cx="77407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1915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с. Орловка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вести, октябрь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1943.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Иноземцев Владимир Иванович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1332000" y="1981080"/>
            <a:ext cx="78120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1902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– д. Власовка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Призван в Советскую Армию  в 1941 году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вести, декабрь 1942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1402920" y="5490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Иноземцев Николай Дементьевич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1476000" y="1773000"/>
            <a:ext cx="7667640" cy="433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1910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 - д.  Власовка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Призван  в Советскую Армию в 1942 году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 в феврале 1944 года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Козлов Александр Иванович</a:t>
            </a:r>
            <a:r>
              <a:rPr b="0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1547280" y="1989000"/>
            <a:ext cx="759636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1926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Асанск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- сержант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  в октябре 1994 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1331640" y="40428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Макаренко Михаил Дмитревич</a:t>
            </a:r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2050920" y="1981080"/>
            <a:ext cx="69408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1919 в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д. Орловка Дзержинского р-на Призван в Советскую Армию в 1939. Рядовой . Пропал без вести, июль 1942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Осипов Владимир Ефремович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1403280" y="1268280"/>
            <a:ext cx="7740720" cy="4827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 д. Власовка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младший лейтенант.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 1 июля 1942.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Васькин Иван Степанович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1371240" y="1981080"/>
            <a:ext cx="76201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1915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Власовка 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-  рядовой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 -  октябрь 1942 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Савин Александр Иванович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7" name="TextShape 2"/>
          <p:cNvSpPr txBox="1"/>
          <p:nvPr/>
        </p:nvSpPr>
        <p:spPr>
          <a:xfrm>
            <a:off x="1476360" y="1981080"/>
            <a:ext cx="74167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1923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 рождения - с. Орловка 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Призван в Советскую Армию в 1941 году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 -  июнь 1942.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Сивцов Константин Климович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1186920" y="1773360"/>
            <a:ext cx="741708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-  1919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Власовка Дзержинского района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 - февраль 1942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115640" y="152280"/>
            <a:ext cx="7488360" cy="1332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Горохов Дмитрий Петрович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4858920" y="1557000"/>
            <a:ext cx="4132440" cy="504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1904 году. До войны работал комбайнёром. Погиб 24 июля 1942 года. В бою проявил мужество и геройство.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при совхозе «Красный ударник» Ленинградской области.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0" name="Picture 5" descr="Горохов-Д"/>
          <p:cNvPicPr/>
          <p:nvPr/>
        </p:nvPicPr>
        <p:blipFill>
          <a:blip r:embed="rId1"/>
          <a:stretch/>
        </p:blipFill>
        <p:spPr>
          <a:xfrm>
            <a:off x="1476360" y="1700280"/>
            <a:ext cx="3436920" cy="4681440"/>
          </a:xfrm>
          <a:prstGeom prst="rect">
            <a:avLst/>
          </a:prstGeom>
          <a:ln>
            <a:noFill/>
          </a:ln>
        </p:spPr>
      </p:pic>
    </p:spTree>
  </p:cSld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Степанов Анатолий Иванович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1476000" y="1413000"/>
            <a:ext cx="7343640" cy="4682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-1926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Харьковка 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ефрейтор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Призван в Советскую Армию в 1944 году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 -  6 апреля 1945 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Тихонов Алексей Иванович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1619280" y="1981080"/>
            <a:ext cx="72007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1909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 с. Орловка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 -  декабрь 1941года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1371240" y="388080"/>
            <a:ext cx="7543800" cy="1433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1371600" y="1981080"/>
            <a:ext cx="373392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66" name="Picture 7" descr="img178"/>
          <p:cNvPicPr/>
          <p:nvPr/>
        </p:nvPicPr>
        <p:blipFill>
          <a:blip r:embed="rId1"/>
          <a:stretch/>
        </p:blipFill>
        <p:spPr>
          <a:xfrm>
            <a:off x="684360" y="0"/>
            <a:ext cx="8028000" cy="6858000"/>
          </a:xfrm>
          <a:prstGeom prst="rect">
            <a:avLst/>
          </a:prstGeom>
          <a:ln>
            <a:noFill/>
          </a:ln>
        </p:spPr>
      </p:pic>
      <p:pic>
        <p:nvPicPr>
          <p:cNvPr id="367" name="Picture 8" descr="img178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1371240" y="388080"/>
            <a:ext cx="7543800" cy="1433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1371240" y="1981080"/>
            <a:ext cx="762012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402920" y="304920"/>
            <a:ext cx="7512120" cy="13953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Богданов Михаил Яковлевич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5148000" y="1844280"/>
            <a:ext cx="3600360" cy="4753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1922 году. Рядовой. Убит 3 марта 1943 года.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селе Погожее Курской области.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3" name="Picture 6" descr="Богдав-М"/>
          <p:cNvPicPr/>
          <p:nvPr/>
        </p:nvPicPr>
        <p:blipFill>
          <a:blip r:embed="rId1"/>
          <a:stretch/>
        </p:blipFill>
        <p:spPr>
          <a:xfrm>
            <a:off x="1619280" y="1844640"/>
            <a:ext cx="3414600" cy="441972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066320" y="0"/>
            <a:ext cx="7620120" cy="14479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Кривцов Роман Иванович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932360" y="1484280"/>
            <a:ext cx="3960720" cy="5113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1922 году в д. Орловка. До армии работал комбайнёром. В 1941 году ушёл на фронт. Был парашютистом. После ранения стал танкистом.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под Полтавой в 1943 году.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6" name="Picture 6" descr="Кривцов-Р"/>
          <p:cNvPicPr/>
          <p:nvPr/>
        </p:nvPicPr>
        <p:blipFill>
          <a:blip r:embed="rId1"/>
          <a:stretch/>
        </p:blipFill>
        <p:spPr>
          <a:xfrm>
            <a:off x="1619280" y="1557360"/>
            <a:ext cx="3317760" cy="472428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116000" y="188640"/>
            <a:ext cx="7570800" cy="165564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Теряев Иван Тимофеевич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5003280" y="2204640"/>
            <a:ext cx="3745080" cy="4319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1926 году. На войну ушёл в 1941 году.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Убит 12 октября 1941 года  в  Латвии, станция Иски.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9" name="Picture 5" descr="гг"/>
          <p:cNvPicPr/>
          <p:nvPr/>
        </p:nvPicPr>
        <p:blipFill>
          <a:blip r:embed="rId1"/>
          <a:stretch/>
        </p:blipFill>
        <p:spPr>
          <a:xfrm>
            <a:off x="1547640" y="1844640"/>
            <a:ext cx="3327480" cy="43196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066320" y="151920"/>
            <a:ext cx="7620120" cy="14050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Животов Иван Никитович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876560" y="1988640"/>
            <a:ext cx="3943080" cy="4411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Сержант. В бою за Родину был убит 3 февраля 1944 года. Похоронен в деревне Сетищево Доминищенского района Полесской области.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2" name="Picture 6" descr="Животов-И"/>
          <p:cNvPicPr/>
          <p:nvPr/>
        </p:nvPicPr>
        <p:blipFill>
          <a:blip r:embed="rId1"/>
          <a:stretch/>
        </p:blipFill>
        <p:spPr>
          <a:xfrm>
            <a:off x="1547640" y="1700280"/>
            <a:ext cx="3241800" cy="441936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187280" y="228600"/>
            <a:ext cx="7499520" cy="9144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Будылин Павел Макарович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5028840" y="1413000"/>
            <a:ext cx="3809880" cy="5184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1907 году в Горьковской области с. Дубровка. Работал в кузнице. На фронт ушёл в 1941 году.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1941 году в селе Спасское Ленинградской области.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Погиб, защищая Ленинграда.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5" name="Picture 1030" descr="Будылин-П"/>
          <p:cNvPicPr/>
          <p:nvPr/>
        </p:nvPicPr>
        <p:blipFill>
          <a:blip r:embed="rId1"/>
          <a:stretch/>
        </p:blipFill>
        <p:spPr>
          <a:xfrm>
            <a:off x="1547640" y="1413000"/>
            <a:ext cx="3525840" cy="487656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187280" y="228240"/>
            <a:ext cx="7499520" cy="11127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Набоков Алексей Фёдорович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5076720" y="1196640"/>
            <a:ext cx="3888000" cy="5256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1906 году в д.Глазово Удмуртской АССР. В 16 лет вместе с семьёй переехал в Сибирь. С 1922  по 1941 год жили в  д. Грязное. Алексей работал кладовщиком, потом бригадиром.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1941 году ушёл на фронт. Родные получили 3 письма. Больше никаких сведений о нём не получали.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8" name="Picture 6" descr="Набоков-А"/>
          <p:cNvPicPr/>
          <p:nvPr/>
        </p:nvPicPr>
        <p:blipFill>
          <a:blip r:embed="rId1"/>
          <a:stretch/>
        </p:blipFill>
        <p:spPr>
          <a:xfrm>
            <a:off x="1619280" y="1557360"/>
            <a:ext cx="3529080" cy="475308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332000" y="189000"/>
            <a:ext cx="7431120" cy="1008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Хромых Тимофей Макарович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859280" y="1483920"/>
            <a:ext cx="3960720" cy="504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1917 году. Работал в милиции. На войну ушёл в 1941 году. Был старшиной. Во время блокады Ленинграда находился в городе.  Был тяжело ранен.   Освобождал г. Нарву. Погиб 22 августа 1944 года.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1" name="Picture 5" descr="Хромых-Т"/>
          <p:cNvPicPr/>
          <p:nvPr/>
        </p:nvPicPr>
        <p:blipFill>
          <a:blip r:embed="rId1"/>
          <a:stretch/>
        </p:blipFill>
        <p:spPr>
          <a:xfrm>
            <a:off x="1476360" y="1484280"/>
            <a:ext cx="3456000" cy="489600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042560" y="-92520"/>
            <a:ext cx="7643880" cy="136044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Возмищев Яков Николаевич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876560" y="1341360"/>
            <a:ext cx="4087800" cy="5183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одился в 1902 году в Удмуртской АССР. С 9 лет работал в колхозе. !920 году был призван в Армию. Служил 3 года. Вернувшись, работал председателем. В 1941 году ушёл на фронт. Домой написал только одно письмо.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во время бомбёжки под Берлином, когда переплывали реку. Это было 22 апреля 1945 года.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4" name="Picture 6" descr="Возмищев-Я"/>
          <p:cNvPicPr/>
          <p:nvPr/>
        </p:nvPicPr>
        <p:blipFill>
          <a:blip r:embed="rId1"/>
          <a:stretch/>
        </p:blipFill>
        <p:spPr>
          <a:xfrm>
            <a:off x="1547640" y="1341360"/>
            <a:ext cx="3430800" cy="48769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71240" y="388080"/>
            <a:ext cx="7543800" cy="1433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1371240" y="1981080"/>
            <a:ext cx="76201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На склонах обагренной Волги,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На берегах Москвы-реки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 своих дубленых полушубках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Стояли вы, сибиряки.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402920" y="404640"/>
            <a:ext cx="7512120" cy="11527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Зинкевич Василий Игнатьевич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4859280" y="1699920"/>
            <a:ext cx="3889440" cy="4753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Красноармеец-стрелок, уроженец Красноярского края, Дзержинского района, д.Георгиевка.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Проявил геройство и мужество.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Был убит 30 декабря 1943 года. Похоронен в Витебской области.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7" name="Picture 5" descr="Зинкевич-В"/>
          <p:cNvPicPr/>
          <p:nvPr/>
        </p:nvPicPr>
        <p:blipFill>
          <a:blip r:embed="rId1"/>
          <a:stretch/>
        </p:blipFill>
        <p:spPr>
          <a:xfrm>
            <a:off x="1692360" y="1773360"/>
            <a:ext cx="3141720" cy="446544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116000" y="260280"/>
            <a:ext cx="7570800" cy="1224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Чернов Алексей Андреевич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5003280" y="1628640"/>
            <a:ext cx="3745080" cy="468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1925 году. До войны работал в Сельском совете агентом.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Рядовой. Убит 17 сентября 1943 года.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на хуторе Ленинский Краснодарского края.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0" name="Picture 5" descr="Чернов-А"/>
          <p:cNvPicPr/>
          <p:nvPr/>
        </p:nvPicPr>
        <p:blipFill>
          <a:blip r:embed="rId1"/>
          <a:stretch/>
        </p:blipFill>
        <p:spPr>
          <a:xfrm>
            <a:off x="1547640" y="1700280"/>
            <a:ext cx="3299040" cy="446544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187280" y="189000"/>
            <a:ext cx="7561440" cy="1224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Фёдоров Василий Фёдорович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858920" y="1413000"/>
            <a:ext cx="4033800" cy="5184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1907 году в д.Ямники Калининской области. Работал батраком у богатого.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Был заготовителем. Работал на лесосплаве. Имел 2 класса образования.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фронт ушёл в 1941 году.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первом же бою под Ленинградом в д. Обухово.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3" name="Picture 5" descr="Федоров-В"/>
          <p:cNvPicPr/>
          <p:nvPr/>
        </p:nvPicPr>
        <p:blipFill>
          <a:blip r:embed="rId1"/>
          <a:stretch/>
        </p:blipFill>
        <p:spPr>
          <a:xfrm>
            <a:off x="1547640" y="1484280"/>
            <a:ext cx="3384720" cy="496908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187280" y="228240"/>
            <a:ext cx="7499520" cy="13287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Писарев Андрей Петрович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5028840" y="1699920"/>
            <a:ext cx="3809880" cy="5157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1904 году. Рано умерли его родители, и он остался один.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фронт попал из г.Красноярска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29 июня 1941 года.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Через месяц семье пришло похоронное извещение.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6" name="Picture 6" descr="Писарев-А"/>
          <p:cNvPicPr/>
          <p:nvPr/>
        </p:nvPicPr>
        <p:blipFill>
          <a:blip r:embed="rId1"/>
          <a:stretch/>
        </p:blipFill>
        <p:spPr>
          <a:xfrm>
            <a:off x="1692360" y="1773360"/>
            <a:ext cx="3301920" cy="449568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116000" y="404280"/>
            <a:ext cx="7704000" cy="129564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Макаренко Михаил Дмитриевич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5076720" y="1844640"/>
            <a:ext cx="3672000" cy="468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Смоленске в 1919 году. Переехал в Сибирь в 12 лет. До армии пас скот, пахал, боронил. 12 октября 1939 года взяли в Армию, осталось полгода служить и началась война.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Пришло извещение: «пропал без вести».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9" name="Picture 5" descr="Untitled-1"/>
          <p:cNvPicPr/>
          <p:nvPr/>
        </p:nvPicPr>
        <p:blipFill>
          <a:blip r:embed="rId1"/>
          <a:stretch/>
        </p:blipFill>
        <p:spPr>
          <a:xfrm>
            <a:off x="1979640" y="1773360"/>
            <a:ext cx="2928960" cy="439236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258920" y="404640"/>
            <a:ext cx="7634160" cy="1224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Золотухин Григорий Петрович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932000" y="1699920"/>
            <a:ext cx="4032360" cy="4824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 войны работал кладовщиком, бригадиром.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Участвовал в Финской войне.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бою за Родину проявил геройство и мужество.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Был убит 12 марта 1940 года. Похоронен в д. Томмиусо.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2" name="Picture 5" descr="Untitled-2"/>
          <p:cNvPicPr/>
          <p:nvPr/>
        </p:nvPicPr>
        <p:blipFill>
          <a:blip r:embed="rId1"/>
          <a:stretch/>
        </p:blipFill>
        <p:spPr>
          <a:xfrm>
            <a:off x="1619280" y="1773360"/>
            <a:ext cx="3294000" cy="446400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066320" y="228600"/>
            <a:ext cx="7753320" cy="13716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Теряев Василий Яковлевич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716000" y="1483920"/>
            <a:ext cx="4248360" cy="504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1899 году в Витебской области. В 1913 году семья переехала в Сибирь в д. Казанку Дзержинского района. Затем жили в Усть-Балтыре.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1943 году ушёл на фронт. В марте этого же года погиб под Одессой.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5" name="Picture 6" descr="Теряев-В"/>
          <p:cNvPicPr/>
          <p:nvPr/>
        </p:nvPicPr>
        <p:blipFill>
          <a:blip r:embed="rId1"/>
          <a:stretch/>
        </p:blipFill>
        <p:spPr>
          <a:xfrm>
            <a:off x="1619280" y="1557360"/>
            <a:ext cx="3146400" cy="475308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116000" y="228240"/>
            <a:ext cx="7632720" cy="140004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Животов Макар Давыдович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5435640" y="1557360"/>
            <a:ext cx="3457440" cy="4919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Рядовой.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Убит в конце  октября 1941 года во время боев на Хвастунской переправе (Калининский фронт). Поисковым отрядом обнаружены останки солдата и перевезены для захоронения на родине  в деревне Орловка в 2014 году.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8" name="Picture 6" descr="Животов-М"/>
          <p:cNvPicPr/>
          <p:nvPr/>
        </p:nvPicPr>
        <p:blipFill>
          <a:blip r:embed="rId1"/>
          <a:stretch/>
        </p:blipFill>
        <p:spPr>
          <a:xfrm>
            <a:off x="1476360" y="1484280"/>
            <a:ext cx="3816360" cy="504036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599840" y="549000"/>
            <a:ext cx="7543800" cy="8650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Животов Михаил Алексеевич</a:t>
            </a:r>
            <a:r>
              <a:rPr b="0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1332000" y="764640"/>
            <a:ext cx="7812000" cy="6093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 с. Орловка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-  рядовой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12 марта 1943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 д. Красный бор Тосненского  района Ленинградской области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116000" y="188640"/>
            <a:ext cx="7704000" cy="11523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Инозенцев Василий Григорьевич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787640" y="1483920"/>
            <a:ext cx="4105080" cy="537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1923 году.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 войны работал трактористом. В 18 лет был призван в Красную Армию.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1943 году его мама получила извещение о гибели сына, но через некоторое время пришло письмо от незнакомой женщины, которая сообщила, что Инозенцев В.Г. похоронен в Ворошиловградской области, Марьовском районе, ст. Кризьке. Она переслала письмо матери, которое было в гимнастёрке. Комсомольский билет положили с ним в могилу.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3" name="Picture 5" descr="Инозенцев-В"/>
          <p:cNvPicPr/>
          <p:nvPr/>
        </p:nvPicPr>
        <p:blipFill>
          <a:blip r:embed="rId1"/>
          <a:stretch/>
        </p:blipFill>
        <p:spPr>
          <a:xfrm>
            <a:off x="1547640" y="1413000"/>
            <a:ext cx="3294360" cy="47527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258920" y="404640"/>
            <a:ext cx="7634160" cy="590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1" lang="ru-RU" sz="28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красноярском крае были сформированы: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119-я (1942 г. – 17-я (гвардейская), 378-я, 374-я, 382-я,  301-я, 311-я, 22-я, 91-я, 228-я, 62-я стрелковые дивизии;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392-1-й пушечный, 542-й, 510-й гаубичные, 110-й артиллерийские полки;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365-1-й отдельный стрелковый полк;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21-й, 22-й,  679-й авиационные полки, 216-й бомбардировочный авиационный полк, школа авиатехников; полк ополчения;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78-я добровольческая коммунистическая стрелковая бригада;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44-я отдельная стрелковая бригада;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43-я, 58-я, 59-я, 60-я, 62-я бригады лыжников;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группа коммунистов в 500 чел. (ушла на фронт 3.07.41 г.);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группа коммунистов-политработников в 709 чел.;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133-й отдельный батальон линейной связи (полностью состоящий из женщин);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29-й отдельный дивизион бронепоездов;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101-й лыжный батальон, 119-й, 121-й, 201-й отдельные комсомольско-молодежные батальоны.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547280" y="-16200"/>
            <a:ext cx="7417080" cy="15001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Кабанцов Давыд Иванович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4932360" y="1196640"/>
            <a:ext cx="3960720" cy="566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1900 году в деревне Сагутьево Орловской губернии. В 1907 году переехали в Сибирь. Во время Гражданской войны был партизаном, затем с семьёй вступил в колхоз. Был направлен на курсы тракториста. Работал добросовестно. Началась война, ушёл на фронт. С фронта написал, чтобы писем не ждали. Семья ждала каждый день вестей, но их не было. Погиб в бою 11 сентября 1943 Похоронен в д. Ельчинка  Баравенковского р-на  Харьковской обл.,Украина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6" name="Picture 5" descr="ол"/>
          <p:cNvPicPr/>
          <p:nvPr/>
        </p:nvPicPr>
        <p:blipFill>
          <a:blip r:embed="rId1"/>
          <a:stretch/>
        </p:blipFill>
        <p:spPr>
          <a:xfrm>
            <a:off x="1547640" y="1413000"/>
            <a:ext cx="3349800" cy="496872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331640" y="-171720"/>
            <a:ext cx="7561080" cy="165564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Золотухины </a:t>
            </a:r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Антон Петрович и Иван Петрович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1692000" y="5949720"/>
            <a:ext cx="6994440" cy="718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1941 году                Погиб в 1943 году.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9" name="Picture 6" descr="Золотухин-А"/>
          <p:cNvPicPr/>
          <p:nvPr/>
        </p:nvPicPr>
        <p:blipFill>
          <a:blip r:embed="rId1"/>
          <a:stretch/>
        </p:blipFill>
        <p:spPr>
          <a:xfrm>
            <a:off x="1763640" y="1628640"/>
            <a:ext cx="3240000" cy="4176720"/>
          </a:xfrm>
          <a:prstGeom prst="rect">
            <a:avLst/>
          </a:prstGeom>
          <a:ln>
            <a:noFill/>
          </a:ln>
        </p:spPr>
      </p:pic>
      <p:pic>
        <p:nvPicPr>
          <p:cNvPr id="160" name="Picture 7" descr="Золотухин-И"/>
          <p:cNvPicPr/>
          <p:nvPr/>
        </p:nvPicPr>
        <p:blipFill>
          <a:blip r:embed="rId2"/>
          <a:stretch/>
        </p:blipFill>
        <p:spPr>
          <a:xfrm>
            <a:off x="5508720" y="1628640"/>
            <a:ext cx="3095640" cy="417672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Фроленко Никифор Федорович</a:t>
            </a:r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1476360" y="1844640"/>
            <a:ext cx="72360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- 1904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Власовка 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- рядовой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 в 1941 году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лесу, западне с. Спасская Полисть Чудовского района Новгородской области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371240" y="-387720"/>
            <a:ext cx="7543800" cy="20638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Тарасов Сергей Андреевич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1619280" y="1197000"/>
            <a:ext cx="7200720" cy="4898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 - 1910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 д. Асанск 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Призван в Советскую Армию а августе 1942 года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24 февраля 1943 года Похоронен юго-вост. д. Брагино Старорусского р-на Новгородской области.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402920" y="-360"/>
            <a:ext cx="7512120" cy="16765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Фетьковский  Пимен Федорович</a:t>
            </a:r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1547280" y="1557000"/>
            <a:ext cx="7201080" cy="4538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 д. Богоявленка 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-  младший лейтенант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 24 мая 1942 года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братской могиле  в д.Терновы  Волочанского  района  Харьковской области (Украина).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1371240" y="-360"/>
            <a:ext cx="7543800" cy="16765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Суханов Тимофей Кузьмич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1476000" y="1341000"/>
            <a:ext cx="7343640" cy="475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 д. Асанск 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16 января 1942 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д. Рогово Лиховславльского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района  Тверской области.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Строганов Никанор Николаевич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1403280" y="1773000"/>
            <a:ext cx="7345440" cy="433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1919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Асанск 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ефрейтор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27 июля 1944 года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близ с. Лоймала  Лахденпохского района  (Карелия)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Степанов Иван Семенович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1402920" y="1981080"/>
            <a:ext cx="74898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1923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Харьковка 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- рядовой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Умер от ран. Похоронен в д. Котиловка  Сычевского района Смоленской области.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Савинков (Савенков) Михаил Павлович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1476360" y="1981080"/>
            <a:ext cx="74167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1918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 д. Асанск Дзержинского района.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младший  сержант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1 августа 1943 года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поселке Синявино Кировского района Ленинградской области.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371240" y="-360"/>
            <a:ext cx="7543800" cy="16765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Писарев Иван Михайлович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1547280" y="1484280"/>
            <a:ext cx="7272360" cy="4611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1925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Асанск  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29 декабря 1943года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д. Черенха, близ п. Серотино Витебской области (Белоруссия)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332000" y="692280"/>
            <a:ext cx="7416720" cy="5473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/>
            <a:r>
              <a:rPr b="1" lang="ru-RU" sz="32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Дополнительно были сформированы в г. КАНСКЕ: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1" lang="ru-RU" sz="14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buClr>
                <a:srgbClr val="996600"/>
              </a:buClr>
              <a:buFont typeface="Wingdings" charset="2"/>
              <a:buChar char="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764-й, 794-й, 797-й стрелковые полки в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марте 1942 г. (вошли в состав 232-й стрелковой дивизии);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120-й, 171-й, 187-й артиллерийские полки (вошли в состав 43-й запасной стрелковой дивизии);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223-я стрелковая дивизия (в 1945г.).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Печенкин Пётр Савельевич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1332000" y="1916280"/>
            <a:ext cx="78120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1916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Власовка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Призван в Сов.Армию в 1939 году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 - сентябрь 1941 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Разенков Василий Петрович</a:t>
            </a:r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1403280" y="1773360"/>
            <a:ext cx="7740720" cy="4751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 в  д. Орловка Дзержинского р-на. Призван в Сов. Армию в мае 1941.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–рядовой.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13 декабря 1941. Похоронен в деревне Обухово Тверской области.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Печенкин Семён Савельевич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1547640" y="1916280"/>
            <a:ext cx="734544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1917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с. Орловка Дзержинского р-на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 в апреле 1942 года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г. Подпорожье Ленинградской области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Кривцов Роман Иванович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1403280" y="1989000"/>
            <a:ext cx="77407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Год рождения -  1922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Место рождения -  с. Орловка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Дзержинского 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Воинское звание -  старший сержант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Призван в Советскую Армию в 1941 году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Погиб в бою 12 июля 1943 года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Похоронен в совхозе  «Октябрьский» Прохоровского района Белгородской области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Петров Иван Петрович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1402920" y="1989000"/>
            <a:ext cx="74898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-  1912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– д. Харьковка Дзержинского р-на.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 в августе 1942 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с. Копытиха Ржевского района Тверской области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Кириенков Николай Егорович</a:t>
            </a:r>
            <a:r>
              <a:rPr b="0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1476000" y="1989000"/>
            <a:ext cx="766764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1915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 д. Асанск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- рядовой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5 октября 1944 года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Рожков Алексей Максимович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1476360" y="1981080"/>
            <a:ext cx="74167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 д. Власовка Дзержинского р-на.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- рядовой.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16 января 1943 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деревне Цимено Старорусского района Новгородской области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Ипатов Данил Антонович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1403280" y="1557000"/>
            <a:ext cx="7740720" cy="447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1915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 д.Власовка Дзержинского р-на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Призван в Советскую  Армию в 1941году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13 июля 1943 года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д.Толкачево Орловской области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Ильин Михаил Филиппович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1258560" y="1981080"/>
            <a:ext cx="788508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 с. Орловка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-  рядовой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Умер от ран 28 декабря 1943года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200 м южнее д. Волково Городокского района Витебской области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Иванов Федор Моисеевич</a:t>
            </a:r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1187280" y="1052280"/>
            <a:ext cx="7956720" cy="5043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  д.Асанск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Призван в Советскую  Армию в 1941 году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 в бою 4 февраля 1942 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лесу , западнее с. Спасская Полисть Чудовского р-на Новгородской области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371600" y="692280"/>
            <a:ext cx="7448400" cy="792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i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Бессмертны ваши подвиги герои-земляки.</a:t>
            </a:r>
            <a:r>
              <a:rPr b="1" i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i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523520" y="1484280"/>
            <a:ext cx="76201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Более </a:t>
            </a:r>
            <a:r>
              <a:rPr b="1" lang="ru-RU" sz="24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сибирских дивизий и бригад стали гвардейскими.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b="1" lang="ru-RU" sz="24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1232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сибирякам присвоено звание Героя Советского Союза.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b="1" lang="ru-RU" sz="24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191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красноярец удостоен звания Героя Советского Союза.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b="1" lang="ru-RU" sz="24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красноярцев – С.И. Кретов, А.П. Белобородов, И.С. Палбин, П.А. Плотников, А.П. Шалин удостоены звания Героя Советского Союза дважды.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А.И Покрышкин стал трижды Героем Советского Союза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b="1" lang="ru-RU" sz="24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150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сибиряков являются кавалерами ордена Славы всех трех степеней, среди них </a:t>
            </a:r>
            <a:r>
              <a:rPr b="1" lang="ru-RU" sz="24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красноярцев.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1371240" y="-360"/>
            <a:ext cx="7543800" cy="1268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Волков Иван Кузьмич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1371240" y="907920"/>
            <a:ext cx="7620120" cy="5950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Харьковка 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-  рядовой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Призван в Советскую Армию в 1941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5 мая 1942.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Похоронен в д. Горусиха  Старорусского района Новгородской области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Гусаков Алексей Дмитриевич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1619280" y="1989000"/>
            <a:ext cx="75247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1924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 д. Асанск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р-на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Призван в Советскую Армию 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1942 году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Погиб в бою 26 апрель 1945 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1371240" y="388080"/>
            <a:ext cx="7543800" cy="1433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1371240" y="1981080"/>
            <a:ext cx="762012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1835280" y="333360"/>
            <a:ext cx="6480000" cy="5823000"/>
          </a:xfrm>
          <a:custGeom>
            <a:avLst/>
            <a:gdLst/>
            <a:ahLst/>
            <a:rect l="0" t="0" r="r" b="b"/>
            <a:pathLst>
              <a:path w="18002" h="5186">
                <a:moveTo>
                  <a:pt x="0" y="5185"/>
                </a:moveTo>
                <a:lnTo>
                  <a:pt x="18001" y="0"/>
                </a:lnTo>
              </a:path>
              <a:path w="18002" h="5187">
                <a:moveTo>
                  <a:pt x="0" y="5186"/>
                </a:moveTo>
                <a:lnTo>
                  <a:pt x="18001" y="0"/>
                </a:lnTo>
              </a:path>
            </a:pathLst>
          </a:custGeom>
          <a:gradFill>
            <a:gsLst>
              <a:gs pos="0">
                <a:srgbClr val="6600cc"/>
              </a:gs>
              <a:gs pos="100000">
                <a:srgbClr val="cc00cc"/>
              </a:gs>
            </a:gsLst>
            <a:lin ang="5400000"/>
          </a:gradFill>
          <a:ln w="9360">
            <a:solidFill>
              <a:srgbClr val="cc99ff"/>
            </a:solidFill>
            <a:miter/>
          </a:ln>
          <a:effectLst>
            <a:outerShdw dist="53966" dir="2700000">
              <a:srgbClr val="9999ff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Они сражались</a:t>
            </a:r>
            <a:endParaRPr b="0" lang="ru-RU" sz="2400" spc="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  <a:ea typeface="Impac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 </a:t>
            </a:r>
            <a:r>
              <a:rPr b="0" lang="ru-RU" sz="2400" spc="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за Родину</a:t>
            </a:r>
            <a:endParaRPr b="0" lang="ru-RU" sz="2400" spc="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  <a:ea typeface="Impact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1619280" y="228240"/>
            <a:ext cx="7129440" cy="11127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Лесун Пётр Михайлович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4788000" y="1267920"/>
            <a:ext cx="4176720" cy="5589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1925 году, счастливого детства у него не было. Отец умер рано, когда мальчику было всего 1,5 года.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Когда гитлеровцы напали на нашу страну, Пётр Михайлович был ещё мальчишкой, ему было 16 лет. Он рвался на фронт. В 1941 году П.М. Лесун принял первое боевое крещение на станции Пятихатка. За годы войны дважды был ранен, но подлечившись в госпитале, снова вставал в строй. За участие в освобождении Советского Союза от фашистских захватчиков Пётр Михайлович награждён  медалями: «За боевые заслуги», «50 лет Вооружённых сил СССР», «25 лет победы над Германией».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Много лет Пётр Михайлович работал в Орловской  средней школе.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06" name="Picture 6" descr="Лесун П"/>
          <p:cNvPicPr/>
          <p:nvPr/>
        </p:nvPicPr>
        <p:blipFill>
          <a:blip r:embed="rId1"/>
          <a:stretch/>
        </p:blipFill>
        <p:spPr>
          <a:xfrm>
            <a:off x="1476360" y="1484280"/>
            <a:ext cx="3422520" cy="4751280"/>
          </a:xfrm>
          <a:prstGeom prst="rect">
            <a:avLst/>
          </a:prstGeom>
          <a:ln>
            <a:noFill/>
          </a:ln>
        </p:spPr>
      </p:pic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547640" y="259920"/>
            <a:ext cx="7291440" cy="10810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Кирпиченко Иван Семёнович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4932360" y="1412640"/>
            <a:ext cx="3960720" cy="5445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1916 году в д. Власовка Дзержинского района. В 1938 году был призван в Армию на действительную военную службу. Служил на Дальнем Востоке ст. Завитая. В 1941 году началась война. Была нарушена мирная жизнь страны. В 1943 году Иван Семёнович ушёл на фронт. Попал сразу на прорыв блокады Ленинграда. После прорыва Ленинградской блокады участвовал в освобождении Белоруссии. Воевал  на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II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Белорусском фронте. Освобождал Нарву, Красносельск, Выборг, Псков, Эстонию, Польшу, Восточную Пруссию. Победу встретил в городе Найзальце в Германии, 60 км. правее Берлина. Родина высоко оценила ратные дела Ивана Семеновича, наградив Орденом «Красной звезды», медалями: «За боевые заслуги», «За Ленинград», «За Кенигсберг», «За Данциг</a:t>
            </a: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».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09" name="Picture 6" descr="Кирпиченко-И"/>
          <p:cNvPicPr/>
          <p:nvPr/>
        </p:nvPicPr>
        <p:blipFill>
          <a:blip r:embed="rId1"/>
          <a:stretch/>
        </p:blipFill>
        <p:spPr>
          <a:xfrm>
            <a:off x="1547640" y="1628640"/>
            <a:ext cx="3335400" cy="4681800"/>
          </a:xfrm>
          <a:prstGeom prst="rect">
            <a:avLst/>
          </a:prstGeom>
          <a:ln>
            <a:noFill/>
          </a:ln>
        </p:spPr>
      </p:pic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1547640" y="189000"/>
            <a:ext cx="7367760" cy="1224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Ковалёв Георгий Никитович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5028840" y="1483920"/>
            <a:ext cx="3863880" cy="4992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одился в 1922 в Орловке. Работал до войны слесарем на железной дороге в Красноярске ст. Базаиха. В октябре 1941 года призван в армию. В 1944 году попал на Карельский фронт, затем направлен на Белорусский фронт. В одной части были Никифоров, Сергеев, Кириенко. Во время войны все они закончили лётное училище. Служили десантниками. Закончил службу Ковалёв в г. Саратове.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Демобилизовался в 1947 году. Стал работать в охотоинспекции, затем 7 лет проработал бухгалтером. Последние годы, в течении 15 лет, работал лесником. Имеются юбилейные медали.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12" name="Picture 6" descr="Ковалёв-Г"/>
          <p:cNvPicPr/>
          <p:nvPr/>
        </p:nvPicPr>
        <p:blipFill>
          <a:blip r:embed="rId1"/>
          <a:stretch/>
        </p:blipFill>
        <p:spPr>
          <a:xfrm>
            <a:off x="1476360" y="1557360"/>
            <a:ext cx="3557520" cy="4680000"/>
          </a:xfrm>
          <a:prstGeom prst="rect">
            <a:avLst/>
          </a:prstGeom>
          <a:ln>
            <a:noFill/>
          </a:ln>
        </p:spPr>
      </p:pic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331640" y="333360"/>
            <a:ext cx="7615080" cy="1008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Урюпин Владимир Яковлевич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858920" y="1484280"/>
            <a:ext cx="4033800" cy="5184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1920 году в г. Владивостоке, русский. В ряды Советской Армии был призван в 1939 году, служил в Дальневосточном военном округе. Участвовал в войне с 14 августа 1945 года на Маньчжурском фронте. 19 августа был ранен и контужен (ранение в ногу и голову) при взятии гор Дзямусы. Лежал в госпитале в этом же городе по декабрь месяц. После госпиталя сопровождал военнопленных в конвойных войсках. Демобилизовался  в 1946 году 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После увольнения из Армии работал на Крайнем севере шахтёром.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15" name="Picture 6" descr="Урюпин В"/>
          <p:cNvPicPr/>
          <p:nvPr/>
        </p:nvPicPr>
        <p:blipFill>
          <a:blip r:embed="rId1"/>
          <a:stretch/>
        </p:blipFill>
        <p:spPr>
          <a:xfrm>
            <a:off x="1547640" y="1484280"/>
            <a:ext cx="3345120" cy="4946760"/>
          </a:xfrm>
          <a:prstGeom prst="rect">
            <a:avLst/>
          </a:prstGeom>
          <a:ln>
            <a:noFill/>
          </a:ln>
        </p:spPr>
      </p:pic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1371240" y="0"/>
            <a:ext cx="7543800" cy="13413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Сергеев Владимир Семёнович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5003640" y="1341000"/>
            <a:ext cx="3889440" cy="5327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одился в 1924 году в д. Богоявленке. На фронт попал в 1943 году. Освобождал Карелию, форсировал реку Свирь. Освобождал  города Вену и Прагу. Войну закончил в Праге в звании старший сержант, командир расчета 120 мм. миномёта.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Имеются медали: «За отвагу», «За боевые заслуги», «За взятие Вены», «За освобождение Праги».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18" name="Picture 6" descr="Сергеев В"/>
          <p:cNvPicPr/>
          <p:nvPr/>
        </p:nvPicPr>
        <p:blipFill>
          <a:blip r:embed="rId1"/>
          <a:stretch/>
        </p:blipFill>
        <p:spPr>
          <a:xfrm>
            <a:off x="1692360" y="1341360"/>
            <a:ext cx="3181320" cy="4942080"/>
          </a:xfrm>
          <a:prstGeom prst="rect">
            <a:avLst/>
          </a:prstGeom>
          <a:ln>
            <a:noFill/>
          </a:ln>
        </p:spPr>
      </p:pic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547640" y="-360"/>
            <a:ext cx="7367760" cy="1197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Крупий Иван Фёдорович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4876920" y="1197000"/>
            <a:ext cx="4016160" cy="5472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1924 году в Ростовской обсасти Ремонтненского района, с. Подгорное. Пошел на фронт в июле 1942 года. Окончил Житомирское пехотное училище в сентябре 1942 года. В 1942 году получил лёгкое ранение правой руки, затем был захвачен немцами в плен.  Освободили из плена только в конце войны, в 1945 году.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После войны жил и работал в деревне Асанск.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21" name="Picture 6" descr="Крупий И"/>
          <p:cNvPicPr/>
          <p:nvPr/>
        </p:nvPicPr>
        <p:blipFill>
          <a:blip r:embed="rId1"/>
          <a:stretch/>
        </p:blipFill>
        <p:spPr>
          <a:xfrm>
            <a:off x="1547640" y="1268280"/>
            <a:ext cx="3333960" cy="5089680"/>
          </a:xfrm>
          <a:prstGeom prst="rect">
            <a:avLst/>
          </a:prstGeom>
          <a:ln>
            <a:noFill/>
          </a:ln>
        </p:spPr>
      </p:pic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1476360" y="260280"/>
            <a:ext cx="7439040" cy="11527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Воронцов Леонид Васильевич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4932000" y="1628640"/>
            <a:ext cx="3887640" cy="489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1925 году. Работал в колхозе в д. Курае. Воевал в Ленинграде. В 1943 году попал  на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Украинский фронт. Освобождал  Украину, Латвию, Литву, Белоруссию. Дошел до Австрии. В Австрии получил ожёг. На Ленинградском фронте получил медаль «За отвагу», «За боевые заслуги». Имеет юбилейные награды.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Леонид Васильевич более двадцати лет проработал шофёром в колхозе «Красный Маяк», также долгое время был трактористом в этом же хозяйстве.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24" name="Picture 1030" descr="Воронцов-Л"/>
          <p:cNvPicPr/>
          <p:nvPr/>
        </p:nvPicPr>
        <p:blipFill>
          <a:blip r:embed="rId1"/>
          <a:stretch/>
        </p:blipFill>
        <p:spPr>
          <a:xfrm>
            <a:off x="1619280" y="1628640"/>
            <a:ext cx="3300480" cy="457848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371240" y="533160"/>
            <a:ext cx="7543800" cy="7347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 u="sng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Все для фронта.</a:t>
            </a:r>
            <a:r>
              <a:rPr b="1" lang="ru-RU" sz="4000" spc="-1" strike="noStrike" u="sng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4000" spc="-1" strike="noStrike" u="sng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1523520" y="981000"/>
            <a:ext cx="76201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80000"/>
              </a:lnSpc>
              <a:buClr>
                <a:srgbClr val="996600"/>
              </a:buClr>
              <a:buFont typeface="Wingdings" charset="2"/>
              <a:buChar char="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 годы войны Красноярский край принял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42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крупных предприятия из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городов страны.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  <a:buClr>
                <a:srgbClr val="996600"/>
              </a:buClr>
              <a:buFont typeface="Wingdings" charset="2"/>
              <a:buChar char="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Тысячи эвакуированных были размещены в семьях сибиряков.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  <a:buClr>
                <a:srgbClr val="996600"/>
              </a:buClr>
              <a:buFont typeface="Wingdings" charset="2"/>
              <a:buChar char="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фонд обороны трудящиеся края внесли из личных сбережений за годы войны: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187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млн.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849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тыс. рублей - наличными;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104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млн.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103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тыс. рублей – облигациями государственных займов;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сотни тысяч пудов хлеба;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253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вагона с различными подарками.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476360" y="0"/>
            <a:ext cx="7439040" cy="15573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Ковалёв Василий Никитович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5029200" y="1483920"/>
            <a:ext cx="3935520" cy="4916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1910 году в Сибири. На фронт ушел в 1942 году из г. Красноярска, где работал печником. 20 апреля 1942 года был направлен на Волховское направление Северо-Западного Фронта. 13 мая 1942 года был ранен под Ленинградом. Лежал в госпитале в г. Боровичи 15 дней, затем направили в Ярославскую область в город  Улич, там пролежал полгода. Осколочное ранение оказалось тяжелым. В декабре 1942 года демобилизовали.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Победу встретил дома. Работал год в г. Красноярске на хлебозаводе. Получил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III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группу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инвалидности. Затем работал в колхозе.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27" name="Picture 9" descr="Ковалёв-В"/>
          <p:cNvPicPr/>
          <p:nvPr/>
        </p:nvPicPr>
        <p:blipFill>
          <a:blip r:embed="rId1"/>
          <a:stretch/>
        </p:blipFill>
        <p:spPr>
          <a:xfrm>
            <a:off x="1403280" y="1916280"/>
            <a:ext cx="3651480" cy="3981240"/>
          </a:xfrm>
          <a:prstGeom prst="rect">
            <a:avLst/>
          </a:prstGeom>
          <a:ln>
            <a:noFill/>
          </a:ln>
        </p:spPr>
      </p:pic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402920" y="-360"/>
            <a:ext cx="7512120" cy="1484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Ильин Алексей Иванович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4876920" y="1413000"/>
            <a:ext cx="4114800" cy="529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1921 году в Марийской АССР. Служил в г. Кронштадте, здесь и застала весть о войне Ильина Алексея Ивановича. Он участник прорыва блокады г. Ленинграда. После прорыва блокады их фронт был переброшен в Прибалтику.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Ильин А.И. окончил курсы сержантов, получил звание старшины, был назначен завскладом боеприпасов артиллерийского снабжения. Занимая эту должность Ильин прошел по фронтовым дорогам до конца войны.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 трудовые и боевые заслуги Родина наградила Ильина А.И. Орденом «Красной Звезды», медалями «За боевые заслуги», двумя юбилейными.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После войны работал в колхозе «Красный маяк».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0" name="Picture 6" descr="Ильин-А"/>
          <p:cNvPicPr/>
          <p:nvPr/>
        </p:nvPicPr>
        <p:blipFill>
          <a:blip r:embed="rId1"/>
          <a:stretch/>
        </p:blipFill>
        <p:spPr>
          <a:xfrm>
            <a:off x="1692360" y="1413000"/>
            <a:ext cx="3159000" cy="4895640"/>
          </a:xfrm>
          <a:prstGeom prst="rect">
            <a:avLst/>
          </a:prstGeom>
          <a:ln>
            <a:noFill/>
          </a:ln>
        </p:spPr>
      </p:pic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1476360" y="0"/>
            <a:ext cx="7439040" cy="14479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Шаталов Михаил Сергеевич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4952880" y="1341000"/>
            <a:ext cx="4011840" cy="5327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1940 году призван на службу в ряды Советской Армии. С октября 1940 года был курсантом полковой школы. С июля 1941 г. по май 1946 г. служил в зенитном орудийном артиллерийском полку № 37.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Имеет награды 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Медаль «За победу над     Германией»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Медаль «20 лет победы в Великой Отечественной войне»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Медаль «50 лет вооруженным силам»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Юбилейный знак «25 лет победы».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3" name="Picture 6" descr="Шаталов-М"/>
          <p:cNvPicPr/>
          <p:nvPr/>
        </p:nvPicPr>
        <p:blipFill>
          <a:blip r:embed="rId1"/>
          <a:stretch/>
        </p:blipFill>
        <p:spPr>
          <a:xfrm>
            <a:off x="1763640" y="1413000"/>
            <a:ext cx="3219480" cy="4865400"/>
          </a:xfrm>
          <a:prstGeom prst="rect">
            <a:avLst/>
          </a:prstGeom>
          <a:ln>
            <a:noFill/>
          </a:ln>
        </p:spPr>
      </p:pic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684000" y="212760"/>
            <a:ext cx="8459640" cy="10555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Федотов Дмитрий Егорович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4859280" y="1557360"/>
            <a:ext cx="4105440" cy="5300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5 января 1924 года. На военную службу был призван в августе 1942 года. Служил в 600-ом гвардейском дивизионе в качестве огневика. С 13 февраля 1943 по 25 декабря 1943 года воевал на Западном фронте в направлениях Орла, Спас – Демьянска, Смоленска. На Карельском фронте – Кандалакшинское направление – с 15 января 1944 года.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 марта 1944 года был тяжело ранен в руку. В конце мая 1944 года из госпиталя вернулся домой. Начал работать в колхозе бригадиром полеводческой бригады.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 боевые заслуги на фронтах  Отечественной войны был награждён боевым орденом Красной Звезды, юбилейными медалями.        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6" name="Picture 6" descr="Федотов-Д"/>
          <p:cNvPicPr/>
          <p:nvPr/>
        </p:nvPicPr>
        <p:blipFill>
          <a:blip r:embed="rId1"/>
          <a:stretch/>
        </p:blipFill>
        <p:spPr>
          <a:xfrm>
            <a:off x="1619280" y="1484280"/>
            <a:ext cx="3205080" cy="4865760"/>
          </a:xfrm>
          <a:prstGeom prst="rect">
            <a:avLst/>
          </a:prstGeom>
          <a:ln>
            <a:noFill/>
          </a:ln>
        </p:spPr>
      </p:pic>
      <p:pic>
        <p:nvPicPr>
          <p:cNvPr id="237" name="Picture 7" descr="Федотов-Д"/>
          <p:cNvPicPr/>
          <p:nvPr/>
        </p:nvPicPr>
        <p:blipFill>
          <a:blip r:embed="rId2"/>
          <a:stretch/>
        </p:blipFill>
        <p:spPr>
          <a:xfrm>
            <a:off x="1619280" y="1484280"/>
            <a:ext cx="3205080" cy="4865760"/>
          </a:xfrm>
          <a:prstGeom prst="rect">
            <a:avLst/>
          </a:prstGeom>
          <a:ln>
            <a:noFill/>
          </a:ln>
        </p:spPr>
      </p:pic>
      <p:pic>
        <p:nvPicPr>
          <p:cNvPr id="238" name="Picture 8" descr="Федотов-Д"/>
          <p:cNvPicPr/>
          <p:nvPr/>
        </p:nvPicPr>
        <p:blipFill>
          <a:blip r:embed="rId3"/>
          <a:stretch/>
        </p:blipFill>
        <p:spPr>
          <a:xfrm>
            <a:off x="1619280" y="1484280"/>
            <a:ext cx="3205080" cy="4865760"/>
          </a:xfrm>
          <a:prstGeom prst="rect">
            <a:avLst/>
          </a:prstGeom>
          <a:ln>
            <a:noFill/>
          </a:ln>
        </p:spPr>
      </p:pic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539280" y="152280"/>
            <a:ext cx="8147160" cy="9907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Батура Пётр Никифорович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4787640" y="1341000"/>
            <a:ext cx="4105080" cy="5327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22 июня 1919 года в Белорусии. Начал работать рано. До армии работал сезон на тракторе.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Служил на Востоке, но в мае 1941 года перебросили на Запад. В июне началась война. Воевал в 381 полку. Начал войну в Бердиче, был сержантом. Освобождал Польшу, Румынию. Был ранен в 1946 году.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После войны работал трактористом, сторожем.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 боевые заслуги в Великой Отечественной войне Пётр Никифорович награждён орденом «Красной Звезды», медалью «За взятие Польши», имеет множество юбилейных медалей.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41" name="Picture 6" descr="Батура-П"/>
          <p:cNvPicPr/>
          <p:nvPr/>
        </p:nvPicPr>
        <p:blipFill>
          <a:blip r:embed="rId1"/>
          <a:stretch/>
        </p:blipFill>
        <p:spPr>
          <a:xfrm>
            <a:off x="1476360" y="1484280"/>
            <a:ext cx="3436920" cy="4721400"/>
          </a:xfrm>
          <a:prstGeom prst="rect">
            <a:avLst/>
          </a:prstGeom>
          <a:ln>
            <a:noFill/>
          </a:ln>
        </p:spPr>
      </p:pic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1218960" y="30240"/>
            <a:ext cx="7924680" cy="13111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Лемешко Николай Трофимович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4859280" y="1219320"/>
            <a:ext cx="4105440" cy="5333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Николай Трофимович родился в 1920 году в деревне Харьковка. До войны работал в Богоявленке и Харьковке бригадиром.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Служить в армию ушёл в 1939 году и с запада попал на восток. Воевал в 108-ой гвардейской бригаде станковым пулемётчиком.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Фронтовой путь проходил через Орёл, Харьков, Смоленск. Ранен был в 1942 году. Войну закончил в Смоленской области в городе Белёв.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После войны работал в колхозе.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Имеет награды: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Медаль за отвагу, За доблестный       труд.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44" name="Picture 6" descr="Лемешко-Н"/>
          <p:cNvPicPr/>
          <p:nvPr/>
        </p:nvPicPr>
        <p:blipFill>
          <a:blip r:embed="rId1"/>
          <a:stretch/>
        </p:blipFill>
        <p:spPr>
          <a:xfrm>
            <a:off x="1547640" y="1341360"/>
            <a:ext cx="3378240" cy="5029200"/>
          </a:xfrm>
          <a:prstGeom prst="rect">
            <a:avLst/>
          </a:prstGeom>
          <a:ln>
            <a:noFill/>
          </a:ln>
        </p:spPr>
      </p:pic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57200" y="380520"/>
            <a:ext cx="8229600" cy="7621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0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Дитятьев Александр Петрович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4952520" y="1294920"/>
            <a:ext cx="4038840" cy="541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1921 году в Глазове.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Трудился рабочим в колхозе. 5 мая 1941 года призван в армию, а от туда на фронт. В1941 году был контужен, затем воевал в 226 полку, на Белорусском и Украинском фронтах.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Домой вернулись в Глазово вместе с другом в 1946 году.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Имеет юбилейные награды. Затем переехал жить и работать в деревню Орловка.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47" name="Picture 6" descr="Дитятьев-А"/>
          <p:cNvPicPr/>
          <p:nvPr/>
        </p:nvPicPr>
        <p:blipFill>
          <a:blip r:embed="rId1"/>
          <a:stretch/>
        </p:blipFill>
        <p:spPr>
          <a:xfrm>
            <a:off x="1600200" y="1447920"/>
            <a:ext cx="3338640" cy="4933800"/>
          </a:xfrm>
          <a:prstGeom prst="rect">
            <a:avLst/>
          </a:prstGeom>
          <a:ln>
            <a:noFill/>
          </a:ln>
        </p:spPr>
      </p:pic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68360" y="189000"/>
            <a:ext cx="8424720" cy="1079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Павлюченко Михаил Иванович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4716000" y="1219320"/>
            <a:ext cx="4427640" cy="5449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1919 году в деревне Акатек Тасеевского района.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 войны работал в колхозе. На фронт ушёл в 1941 году и воевал до конца войны.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Старший сержант кавалерии, воевал на 1-ом Белорусском фронте под командованием маршала героя Советского Союза Жукова. Освобождал Украину, Белоруссию, затем путь проходил через Польшу и не дошёл до Берлина 30 киллометров. Был ранен в ногу.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Имеет медаль «За отвагу», медаль «За освобождение Германии», «Орден славы 3-ей степени»  за освобождение Польши, «Благодарность за отличные боевые действия» от 24 июля 1944 года, полученную  от верховного главнокомандующего И.В. Сталина.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После войны 15 лет работал бригадиром и завхозом.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Орловку приехал в 1977 году. 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50" name="Picture 6" descr="Павлюченко-М"/>
          <p:cNvPicPr/>
          <p:nvPr/>
        </p:nvPicPr>
        <p:blipFill>
          <a:blip r:embed="rId1"/>
          <a:stretch/>
        </p:blipFill>
        <p:spPr>
          <a:xfrm>
            <a:off x="1332000" y="1628640"/>
            <a:ext cx="3508200" cy="4648320"/>
          </a:xfrm>
          <a:prstGeom prst="rect">
            <a:avLst/>
          </a:prstGeom>
          <a:ln>
            <a:noFill/>
          </a:ln>
        </p:spPr>
      </p:pic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611280" y="-360"/>
            <a:ext cx="8075520" cy="1268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Нахаев Иван Капитонович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4716360" y="1412640"/>
            <a:ext cx="4176720" cy="5445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1915 году в Смоленской области, Касплянского района в деревне Агаповка. В Сибирь приехал в 1928 году.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фронт ушёл в июле 1941 года из города  Канска. Сначала прибыли в Новосибирское училище, а затем на фронт.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Первый бой принял под Серпуховым деревня Сенятино в октябре 1941 года.  Запомнился бой под Малой Визовней. Малая Визовня была занята нашими войсками, а Большая – немцами. И.К. Нахаев был старшиной роты.Немец решил д.Малая Визовня взять в кольцо. Одна группа немцев пошла по берегу реки, а другая по опушке леса. По опушке шло 800 человек. Их уничтожил старшина со своими солдами.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53" name="Picture 6" descr="Нахаев-И"/>
          <p:cNvPicPr/>
          <p:nvPr/>
        </p:nvPicPr>
        <p:blipFill>
          <a:blip r:embed="rId1"/>
          <a:stretch/>
        </p:blipFill>
        <p:spPr>
          <a:xfrm>
            <a:off x="1476360" y="1341360"/>
            <a:ext cx="3319560" cy="4942080"/>
          </a:xfrm>
          <a:prstGeom prst="rect">
            <a:avLst/>
          </a:prstGeom>
          <a:ln>
            <a:noFill/>
          </a:ln>
        </p:spPr>
      </p:pic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611280" y="-360"/>
            <a:ext cx="8075520" cy="10666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0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Уткин Николай Никифорович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4859280" y="1052640"/>
            <a:ext cx="4105440" cy="5805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1926 году в Удмуртии. Был призван в армию на действительную службу в 1943 году. На фронт попал с 25 мая 1944 года. Начал свой боевой путь в Белоруссии, в 25км от Минска. В первом же бою 25 мая 1944 года под Минском его ранило. Лежал в госпитале в городе Туле 3 месяца, потом служил в запасной части. После запасной части попал на Сандалужский плацдарм, откуда двигались с боями до самого Берлина. В Берлин вошёл 1 мая 1945 года. В Берлине брали с боями улицу за улицей. Николай Никифорович участвовал во взятии Рейхстага. 2 мая опять повернули на Прагу, но Прага была уже освобождена танковыми частями генерала Рыбалко. Победу встретили в небольшой деревеньке близь Праги. После этого служил действительную службу 8 месяцев в Чехословакии, Венгрии, затем на Кавказе в городе Завжикав до 1950 года.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После армии был отправлен в училище механизации на 6 месяцев. Николай Никифорович работал комбайнёром с 1951 года. В1964 году приехал с семьёй в Сибирь.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56" name="Picture 6" descr="Уткин-Н"/>
          <p:cNvPicPr/>
          <p:nvPr/>
        </p:nvPicPr>
        <p:blipFill>
          <a:blip r:embed="rId1"/>
          <a:stretch/>
        </p:blipFill>
        <p:spPr>
          <a:xfrm>
            <a:off x="1403280" y="1341360"/>
            <a:ext cx="3589560" cy="510552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2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Забота о Советской Армии тружеников Дзержинского района.</a:t>
            </a:r>
            <a:r>
              <a:rPr b="1" lang="ru-RU" sz="2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2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371240" y="1981080"/>
            <a:ext cx="76201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Дзержинском районе для бойцов было собрано: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849 пар валенок;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460 полушубков;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893 шапки-ушанки;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644 пары вязаных рукавиц;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874 пары шубных рукавиц;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508 пар носков;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433 меховых жилета.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826560" y="0"/>
            <a:ext cx="7859880" cy="8380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Орлов Егор Павлович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4716000" y="1052640"/>
            <a:ext cx="4427640" cy="5805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1920 году в Смоленской области.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1940 году был призван в армию на действительную службу. В 2 часа ночи в Эстонии 21-ый стрелковый полк, где находился Егор Павлович принял на себя первый удар отборных Фашистских дивизий. Советским войскам пришлось отступать с тяжёлыми боями в глубь страны. В бою под городом Ржевом в 1942 году получил первое ранение, второе под Кёнигсбергом в 1945 году. После победы над Фашистской Германией пришлось гнать на Дальнем Востоке японских захватчиков из Порт-Артура.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Родина по праву оценила и наградила Орлова за боевые и трудовые заслуги орденом  «Красной Звезды», медалями «За взятие Кёнигсберга», объявление благодарности от Сталина, юбилейными медалями: «1941-1945», «50 лет В.С. СССР», «25 лет победы над Германией», медалью «За освоение целинных земель».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59" name="Picture 6" descr="Орлов-Е"/>
          <p:cNvPicPr/>
          <p:nvPr/>
        </p:nvPicPr>
        <p:blipFill>
          <a:blip r:embed="rId1"/>
          <a:stretch/>
        </p:blipFill>
        <p:spPr>
          <a:xfrm>
            <a:off x="1332000" y="1413000"/>
            <a:ext cx="3446280" cy="4971960"/>
          </a:xfrm>
          <a:prstGeom prst="rect">
            <a:avLst/>
          </a:prstGeom>
          <a:ln>
            <a:noFill/>
          </a:ln>
        </p:spPr>
      </p:pic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11280" y="404280"/>
            <a:ext cx="8075520" cy="107964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Маслов Анисим Прокопьевич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4716360" y="1557360"/>
            <a:ext cx="4176720" cy="5300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1912 году в деревне Орловка.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самом начале войны в июне 1941 года был призван на фронт. При обороне города Москвы в ноябре 1941 года получил первое ранение. Около двух месяцев пролежал в госпитале маленького уральского городка Миасс. После госпиталя участвовал в прорыве блокады Ленинграда. При освобождении Ленинграда Анисим Прокопьевич получил второе ранение. Пять месяцев вновь в госпитале в Волгоградской области. После выздоровления Анисим Прокопьевич был назначен в войска НКВД. И вот наконец радостная весть – победа!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1945 году Маслов А.П. демобилизовался и прибыл в родной колхоз. Здесь он начал работать бригадиром тракторной бригады. С 1952 по 1958 год Маслов А.П. работал председателем колхоза, а с 1962 по 1972 год работал председателем сельского совета.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62" name="Picture 6" descr="Маслов-А"/>
          <p:cNvPicPr/>
          <p:nvPr/>
        </p:nvPicPr>
        <p:blipFill>
          <a:blip r:embed="rId1"/>
          <a:stretch/>
        </p:blipFill>
        <p:spPr>
          <a:xfrm>
            <a:off x="1476360" y="1700280"/>
            <a:ext cx="3354480" cy="4489560"/>
          </a:xfrm>
          <a:prstGeom prst="rect">
            <a:avLst/>
          </a:prstGeom>
          <a:ln>
            <a:noFill/>
          </a:ln>
        </p:spPr>
      </p:pic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684000" y="0"/>
            <a:ext cx="8002440" cy="13413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Ивлев  Денис Николаевич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4858920" y="1412640"/>
            <a:ext cx="4033800" cy="5445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деревне Усть-Балтырь Дзержинского района в 1919 году. С 1939 года служил в армии. На фронт попал в начале 1942 года. Перваый бой принял в деревне Гусынка на Украине. Так с боями продвигался советский солдат–пантонёр инженерной части Денис Николаевич на Запад, очищая свою землю от врагов. При форсировании Днепра его контузило. Участвовал в освобождении Румынии, Польши, Чехословакии. При форсировании Эльбы Ивлева Д.Н. ранило 15 марта 1944 года. 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 конец войны застал Ивлева в Чехословакии, когда они уже возвращались назад из Германии. Пришлось снова брать с боем Прагу, выбивая оставшихся фашистов. Домой вернулся в 1946 году.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Ивлев Д.Н. награжден медалями:«За взятие Праги», «За взятие Сталинграда», «За победу над Германией».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65" name="Picture 6" descr="Ивлев-Д"/>
          <p:cNvPicPr/>
          <p:nvPr/>
        </p:nvPicPr>
        <p:blipFill>
          <a:blip r:embed="rId1"/>
          <a:stretch/>
        </p:blipFill>
        <p:spPr>
          <a:xfrm>
            <a:off x="1692360" y="1413000"/>
            <a:ext cx="3179520" cy="4952880"/>
          </a:xfrm>
          <a:prstGeom prst="rect">
            <a:avLst/>
          </a:prstGeom>
          <a:ln>
            <a:noFill/>
          </a:ln>
        </p:spPr>
      </p:pic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684000" y="404280"/>
            <a:ext cx="8280360" cy="10083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Дмитриев Александр Николаевич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4716360" y="1628640"/>
            <a:ext cx="4176720" cy="5229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Псковской области в деревне Глухово. В армию призван в августе 1942 года из города Канска. В Бердске формировался пулемётный полк, куда был направлен Александр Николаевич. Воевать начал под Москвой.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 Москвой в Подземенском районе получил ранение. Лежал в госпитале в Москве, Ростове. Воевал в составе 2-го Белорусского фронта. Дважды был ранен - под  Могилёвым и под  городом Чалз. Лежал в госпитале в городе Новосибирске, Красноярске.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1945 году в городе Красноярске в доме инвалидов встретил победу. Получил 2-ю группу инвалидности. После войны работал на комбайне, жил в деревне Асанск.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68" name="Picture 6" descr="Дмитриев-А"/>
          <p:cNvPicPr/>
          <p:nvPr/>
        </p:nvPicPr>
        <p:blipFill>
          <a:blip r:embed="rId1"/>
          <a:stretch/>
        </p:blipFill>
        <p:spPr>
          <a:xfrm>
            <a:off x="1547640" y="1700280"/>
            <a:ext cx="3117960" cy="4392720"/>
          </a:xfrm>
          <a:prstGeom prst="rect">
            <a:avLst/>
          </a:prstGeom>
          <a:ln>
            <a:noFill/>
          </a:ln>
        </p:spPr>
      </p:pic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611280" y="404280"/>
            <a:ext cx="8013600" cy="86364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Богданов Артём Семёнович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4427280" y="1267920"/>
            <a:ext cx="4716360" cy="5589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1918 году в деревне Грязное.До войны работал начальником биржи в городе Игарке. Оттуда же в 1938 году пошёл в Армию на действительную службу. Служил на Дальнем Востоке в Хабаровском крае город Бикин. Учился в полковой школе 8 месяцев. Получил звание старшего сержанта. Из армии домой прийти не успел, так как началась война. На фронт попал в 1941 году. Первое боевое крещение получил под городом Калуга. Затем воевал  на 3-ем Украинском фронте. Там тоже учился в школе. Получил звание старшего лейтенанта.  Был командиром взвода 4-го станкового пулемёта. Прошёл Чехословакию, Австрию, Венгрию. Получил 3 ранения, 2 из которых тяжёлые. 11 месяцев пролежал в госпитале в городе Дебреценте в Венгрии. До Берлина не дошёл 36 км.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1946 году вернулся инвалидом 3-ей группы..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Награждён орденом «Красной Звезды», орденом Отечественной войны, медалью «За отвагу», имеет юбилейные награды.    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71" name="Picture 1030" descr="Богданов-А"/>
          <p:cNvPicPr/>
          <p:nvPr/>
        </p:nvPicPr>
        <p:blipFill>
          <a:blip r:embed="rId1"/>
          <a:stretch/>
        </p:blipFill>
        <p:spPr>
          <a:xfrm>
            <a:off x="1332000" y="1484280"/>
            <a:ext cx="3311280" cy="4392720"/>
          </a:xfrm>
          <a:prstGeom prst="rect">
            <a:avLst/>
          </a:prstGeom>
          <a:ln>
            <a:noFill/>
          </a:ln>
        </p:spPr>
      </p:pic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611280" y="404280"/>
            <a:ext cx="807552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Булдаков Валентин Степанович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787640" y="1773000"/>
            <a:ext cx="4105080" cy="4932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1928 году. До войны не работал. Ушёл на войну в 16 лет. Воевал на Сталинградском фронте. Брал Харьков, Красноград, Придивку. Форсировал Днепр, ранило в Придивке и отправлен был в госпиталь в город Саратов. В 1944 году попал домой.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Валентин Степанович – коммунист с 1964 года.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Инвалид 2-ой группы.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1947 – 1950 был председателем колхоза. С 1950 по 1964 год работал бригадиром комплексной бригады.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Имеет награды: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Орден славы 2-ой и 3-ей степени.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Медаль «За доблестный труд» и юбилейные медали.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74" name="Picture 6" descr="Булдаков-В"/>
          <p:cNvPicPr/>
          <p:nvPr/>
        </p:nvPicPr>
        <p:blipFill>
          <a:blip r:embed="rId1"/>
          <a:stretch/>
        </p:blipFill>
        <p:spPr>
          <a:xfrm>
            <a:off x="1619280" y="1700280"/>
            <a:ext cx="3243240" cy="4680000"/>
          </a:xfrm>
          <a:prstGeom prst="rect">
            <a:avLst/>
          </a:prstGeom>
          <a:ln>
            <a:noFill/>
          </a:ln>
        </p:spPr>
      </p:pic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539280" y="260280"/>
            <a:ext cx="8075880" cy="11527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Бурец Василий Захарович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4876560" y="1483920"/>
            <a:ext cx="4267080" cy="537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1917 году в Витебской области. В октябре 1938 года был призван в Красную Армию. После демобилизации вернулся домой, но не надолго.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Вскоре началась война с белофинами, в которой Василий Захарович участвовал на Ухтинском направлении. В начале Великой Отечественной войны был направлен на передовую линию фронта. Трудным было отступление наших войск на Минском направлении и подступах к Москве. В одном из боёв, за город Борисов, Василий Бурец был тяжело ранен. Второе ранение получил под Невелем в 1943 году. При взятии города Пустошки получил третье ранение. Лечился в госпитале в Ташкенте.  Имеет 3 группу инвалидности. В последние годы работал кладовщиком в колхозе. С 1949 года работал ветфельдшером.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 участие в освобождении Советского Союза от фашистских захватчиков Бурец Василий Захарович награждён медалями: «За боевые заслуги», «За отвагу».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77" name="Picture 6" descr="Бурец-В"/>
          <p:cNvPicPr/>
          <p:nvPr/>
        </p:nvPicPr>
        <p:blipFill>
          <a:blip r:embed="rId1"/>
          <a:stretch/>
        </p:blipFill>
        <p:spPr>
          <a:xfrm>
            <a:off x="1619280" y="1557360"/>
            <a:ext cx="3270240" cy="4753080"/>
          </a:xfrm>
          <a:prstGeom prst="rect">
            <a:avLst/>
          </a:prstGeom>
          <a:ln>
            <a:noFill/>
          </a:ln>
        </p:spPr>
      </p:pic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1476360" y="-360"/>
            <a:ext cx="7515360" cy="1268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Никифоров Иван Семёнович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4572000" y="1197000"/>
            <a:ext cx="4392720" cy="5472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1924 году в деревне Грязное Дзержинского района. Детство провёл в шумной весёлой деревеньке. Когда началась война, ему было лишь 17 лет. На втором году войны он пошёл защищать Родину. Сразу, по прибытию в армию, Иван Никифоров попал на 2-ой Украинский фронт. Очищал от фашистских захватчиков украинские города: Днепродзержинск, Пятихатки, Кировоград, в январе 1944 года был ранен. После ранения лежал в госпитале в городе Маршанске Тамбовской области. После выздоровления был отправлен опять на передовую линию фронта – Карелофинский фронт. здесь учавствовал в освобождении городов: Петрозаводск, Воронец, Ладейное поле. Затем бои на 2-ом Белорусском фронте. Так, с тяжёлыми боями советские бойцы теснили врага на запад. Гнал фашистов Иван Семёнович до Одера. При взятии города Свинемунда на Одере он был ранен, опять в госпиталь в город Рязань на  7 месяцев. Здесь в госпитале Никифоров И.С. долгожданную радостную весть – Победа!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декабре 1945 года вернулся домой. Стал работать учетчиком тракторного парка в колхозе, затем ушёл на пенсию.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80" name="Picture 6" descr="Никифоров-И"/>
          <p:cNvPicPr/>
          <p:nvPr/>
        </p:nvPicPr>
        <p:blipFill>
          <a:blip r:embed="rId1"/>
          <a:stretch/>
        </p:blipFill>
        <p:spPr>
          <a:xfrm>
            <a:off x="1476360" y="1268280"/>
            <a:ext cx="3284640" cy="4953240"/>
          </a:xfrm>
          <a:prstGeom prst="rect">
            <a:avLst/>
          </a:prstGeom>
          <a:ln>
            <a:noFill/>
          </a:ln>
        </p:spPr>
      </p:pic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1066680" y="228600"/>
            <a:ext cx="7608960" cy="9684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Шилов  Александр Ильич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5029200" y="1294920"/>
            <a:ext cx="3935520" cy="5257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1906 году в деревне Новоивановка.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фронт ушёл в августе 1941 года. Первый бой принял под Ленинградом. Здесь же под Ленинградом Александра Ильича ранило. После ранения лежал в городе  Свердловске. Ранение было очень тяжёлым,   повреждение правой ноги.           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После госпиталя пришлось комиссоваться домой в 1942 году. Сразу, как вернулся с фронта работал бригадиром в колхозе, затем ушёл на пенсию.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Награждён юбилейными медалями.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90000"/>
              </a:lnSpc>
              <a:buClr>
                <a:srgbClr val="996600"/>
              </a:buClr>
              <a:buFont typeface="Wingdings" charset="2"/>
              <a:buChar char="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83" name="Picture 6" descr="Шилов-А"/>
          <p:cNvPicPr/>
          <p:nvPr/>
        </p:nvPicPr>
        <p:blipFill>
          <a:blip r:embed="rId1"/>
          <a:stretch/>
        </p:blipFill>
        <p:spPr>
          <a:xfrm>
            <a:off x="1692360" y="1484280"/>
            <a:ext cx="3343320" cy="4896000"/>
          </a:xfrm>
          <a:prstGeom prst="rect">
            <a:avLst/>
          </a:prstGeom>
          <a:ln>
            <a:noFill/>
          </a:ln>
        </p:spPr>
      </p:pic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1371240" y="-360"/>
            <a:ext cx="7543800" cy="1268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Свириденко Дмитрий Акимович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3995280" y="980640"/>
            <a:ext cx="5148360" cy="5186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деревне. Участвовал в финской войне. В составе  советских войск форсировал Финский залив. Удалось увидеть город Хельсинки.В конце 1940 года Дмитрий Акимович был отправлен домой. Вновь пришлось браться за оружиев июне 1941 года. Дмитрий Акимович участвовал в боях  на Смоленском направлении. После Смоленска участвовал во взятии городаЕльни. Здесь в одном из боев СвириденкоД.А. ранило. С 25 октября по 8 ноября 1941года он лежал в госпитале. После  госпиталя, получив инвалидность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宋体"/>
              </a:rPr>
              <a:t>III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степени,  был признан не  пригодным для дальнейшей военной службы. По возвращении домой Свириденко Дмитрий Акимович работал бригадиром полеводческой бригады. Награжден медалью  «За доблестный труд»,  юбилейными медалями.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86" name="Picture 5" descr="C:\Users\12\Pictures\2015-04-15\003.jpg"/>
          <p:cNvPicPr/>
          <p:nvPr/>
        </p:nvPicPr>
        <p:blipFill>
          <a:blip r:embed="rId1"/>
          <a:stretch/>
        </p:blipFill>
        <p:spPr>
          <a:xfrm>
            <a:off x="1332000" y="1413000"/>
            <a:ext cx="2938320" cy="42480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402920" y="18864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i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Мы призваны в годы войны</a:t>
            </a:r>
            <a:r>
              <a:rPr b="0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258560" y="1125000"/>
            <a:ext cx="7620120" cy="5472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Красноярский край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Ушло на фронт – 465 тыс. человек.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Вернулось домой – 285 тыс. человек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Дзержинский район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Ушло на фронт – 5100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Вернулось домой – 2468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Орловский сельсовет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Ушло на фронт – 400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Вернулось домой – 94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1599840" y="-360"/>
            <a:ext cx="7543800" cy="69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Васильев Алексей Григорьевич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1371240" y="1981080"/>
            <a:ext cx="276876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9" name="TextShape 3"/>
          <p:cNvSpPr txBox="1"/>
          <p:nvPr/>
        </p:nvSpPr>
        <p:spPr>
          <a:xfrm>
            <a:off x="4500360" y="691920"/>
            <a:ext cx="4491000" cy="6165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18 февраля 1920 года в селе Тасеево. В юности переехал в деревню Харьковк. Работал в животноводстве.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1941 году  Дзержинским районным военкоматом  призвался в Советскую Армию. Служил в 283 стрелковой Гомелевской краснознаменной ордена Суворова дивизии второго Белорусского фронта. Несколько раз забрасывался в тыл врага с целью получения информации о расположении вражеских частей.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 имени Президиума Верховного Совета СССР за образцовое выполнение боевых заданий  красноармеец Васильев А.Г. при прорыве  обороны противника в районе Гродзиска  был ранен. Позже награжден медалью «За отвагу».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боях за Родину 19.01.1945 года в составе стрелкового взвода активно  участвовал  в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Умер 26 января 1966 года.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90" name="Picture 6" descr="E:\васильев - копия.jpg"/>
          <p:cNvPicPr/>
          <p:nvPr/>
        </p:nvPicPr>
        <p:blipFill>
          <a:blip r:embed="rId1"/>
          <a:stretch/>
        </p:blipFill>
        <p:spPr>
          <a:xfrm>
            <a:off x="1187280" y="1052640"/>
            <a:ext cx="3529080" cy="4333680"/>
          </a:xfrm>
          <a:prstGeom prst="rect">
            <a:avLst/>
          </a:prstGeom>
          <a:ln>
            <a:noFill/>
          </a:ln>
        </p:spPr>
      </p:pic>
    </p:spTree>
  </p:cSld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1371240" y="0"/>
            <a:ext cx="7543800" cy="9079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Мясоедов Степан Павлович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4140000" y="620640"/>
            <a:ext cx="5003640" cy="6237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23 .02.1921 года в д. Асанск.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1940 году призвался на службу в Красную Армию, учился в полковой школе и получил звание старшего сержанта. В 1941году, когда началась война, попал на фронт. Был помощником командира взвода разведчиков. В 1943 году вступил в ряды КПСС. В одном из сражений в ночь с 1 на 2 февраля 1944 года группа разведчиков вступила в бой с немцами: 20 против 25 (21 немца убили, 4 взяли в плен). Степан Павлович участвовал в группе захвата, где отличился личным мужеством и отвагой. За проявленную храбрость, мужество и пленение немецкого солдата Мясоедов С.П. награжден правительственной наградой орденом «Отечественная война 2 степени». Также награжден орденом «Знак Почета», медалью «За боевые заслуги», значком «Отличный разведчик».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93" name="Picture 3" descr="C:\Users\12\Desktop\1 001.jpg"/>
          <p:cNvPicPr/>
          <p:nvPr/>
        </p:nvPicPr>
        <p:blipFill>
          <a:blip r:embed="rId1"/>
          <a:stretch/>
        </p:blipFill>
        <p:spPr>
          <a:xfrm>
            <a:off x="1332000" y="1557360"/>
            <a:ext cx="3041640" cy="4103640"/>
          </a:xfrm>
          <a:prstGeom prst="rect">
            <a:avLst/>
          </a:prstGeom>
          <a:ln>
            <a:noFill/>
          </a:ln>
        </p:spPr>
      </p:pic>
    </p:spTree>
  </p:cSld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1371240" y="0"/>
            <a:ext cx="7543800" cy="83664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Иванов Василий Дмитриевич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3995280" y="907560"/>
            <a:ext cx="5148360" cy="5689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1920г. Закончил 8 классов. В 1940г. призван в Армию. В 1941г. началась война. Он оказался на востоке страны.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24.05 1946 года пришел домой, начал трудиться бригадиром животноводства, затем после учебы стал председателем колхоза имени 1 МАЯ. Имеет награды: Орден Отечественной войны второй степени, медаль «За победу над Японией» и др.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96" name="Picture 5" descr="C:\Users\12\Pictures\2015-05-07\010.jpg"/>
          <p:cNvPicPr/>
          <p:nvPr/>
        </p:nvPicPr>
        <p:blipFill>
          <a:blip r:embed="rId1"/>
          <a:stretch/>
        </p:blipFill>
        <p:spPr>
          <a:xfrm>
            <a:off x="1258920" y="1052640"/>
            <a:ext cx="3000240" cy="4752720"/>
          </a:xfrm>
          <a:prstGeom prst="rect">
            <a:avLst/>
          </a:prstGeom>
          <a:ln>
            <a:noFill/>
          </a:ln>
        </p:spPr>
      </p:pic>
    </p:spTree>
  </p:cSld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1371240" y="0"/>
            <a:ext cx="7543800" cy="9079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Кривцов Василий Иванович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211280" y="691920"/>
            <a:ext cx="4932360" cy="6165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2 сентября 1920г. Получил начальное образование и профессию тракториста. С 12 лет работал на жатках в колхозе имени Дзержинского. В 1939 год – тракторист Денисовской МТС. В 1940 году призван в Армию в войска МВД Служил в 60- м погранотряде рядовым (стрелок). Участвовал в ВО войне с 9.08.1945г. По 9.08 1945г. в составе 60  погранотряда войск НКВД. Награжден орденом Отечественной войны Второй степени, орденом  Трудового Красного Знамени, медалями: «За победу над Германией»., «За победу над Японией»,  «За трудовое отличие», «За освоение целинных земель», юбилейными медалями.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99" name="Picture 5" descr="C:\Users\12\Pictures\2015-05-07\008.jpg"/>
          <p:cNvPicPr/>
          <p:nvPr/>
        </p:nvPicPr>
        <p:blipFill>
          <a:blip r:embed="rId1"/>
          <a:stretch/>
        </p:blipFill>
        <p:spPr>
          <a:xfrm>
            <a:off x="1187280" y="1052640"/>
            <a:ext cx="3292560" cy="4537080"/>
          </a:xfrm>
          <a:prstGeom prst="rect">
            <a:avLst/>
          </a:prstGeom>
          <a:ln>
            <a:noFill/>
          </a:ln>
        </p:spPr>
      </p:pic>
    </p:spTree>
  </p:cSld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Петров Иван Петрович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1371240" y="1981080"/>
            <a:ext cx="76201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Петров Иван Петрович родился в 1912 году в деревне Харьковка. Когда началась война , ушел на фронт. Дома осталась жена Анна Михайловна, она вырастила одна трех сыновей: Михаила (1933 г. рождения),  Ивана (1936), Николая (1940).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Иван Петрович погиб в августе 1942 года  (село Копытино  недалеко от города Ржев).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Поисковый отряд обнаружил тело с медальоном, адрес сохранился. Перезахоронен солдат был 22 июня 2011 года.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1371240" y="-360"/>
            <a:ext cx="7543800" cy="69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Иванов Виктор Андреевич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4284720" y="549360"/>
            <a:ext cx="4859280" cy="6308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1926г. в Воронежской обл. в городе Борисоглебск. На фронт ушел  добровольцем 3 мая 1942г. Служил в правительственных войсках связи войск МВД в Отдельной эксплуатационной роте Участвовал в освобождении городов Белоруссии: Борисова, Вязьмы, Минска,  Смоленска, Бобруйска, Гомеля. С боями дошел до Польши. В августе 1944 г. Под Борисовом был контужен. Победу встречал в Минске. До 1948 г. Служил в рядах Советской Армии. После армии работал шахтером на Саралинском руднике станция Копьево Красноярского края. В 1961 г переехал с семьей в д. Орловка.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Награжден правительственными наградами.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04" name="Picture 5" descr="C:\Users\12\Pictures\2015-05-07\001.jpg"/>
          <p:cNvPicPr/>
          <p:nvPr/>
        </p:nvPicPr>
        <p:blipFill>
          <a:blip r:embed="rId1"/>
          <a:stretch/>
        </p:blipFill>
        <p:spPr>
          <a:xfrm>
            <a:off x="1403280" y="1268280"/>
            <a:ext cx="3191040" cy="4537080"/>
          </a:xfrm>
          <a:prstGeom prst="rect">
            <a:avLst/>
          </a:prstGeom>
          <a:ln>
            <a:noFill/>
          </a:ln>
        </p:spPr>
      </p:pic>
    </p:spTree>
  </p:cSld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1371240" y="0"/>
            <a:ext cx="7543800" cy="11253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Склюдов Иван Сергеевич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4067280" y="907920"/>
            <a:ext cx="5076720" cy="5950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 февраля 1937г. был призван на действительную службу Дзержинским военкоматом в Военно-морские силы пограничных внутренних войск. В 1939г. попал на финскую войну. Был ранен в левое плечо. Демобилизован 1мая 1940г.  Затем началась Великая Отечественная война,  и он ушел на фронт. В 1943г. был тяжело ранен в левую ногу. Демобилизован в 1945г.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07" name="Picture 5" descr="C:\Users\12\Pictures\2015-05-07\003.jpg"/>
          <p:cNvPicPr/>
          <p:nvPr/>
        </p:nvPicPr>
        <p:blipFill>
          <a:blip r:embed="rId1"/>
          <a:stretch/>
        </p:blipFill>
        <p:spPr>
          <a:xfrm>
            <a:off x="1332000" y="1341360"/>
            <a:ext cx="3054240" cy="4175280"/>
          </a:xfrm>
          <a:prstGeom prst="rect">
            <a:avLst/>
          </a:prstGeom>
          <a:ln>
            <a:noFill/>
          </a:ln>
        </p:spPr>
      </p:pic>
    </p:spTree>
  </p:cSld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1371240" y="0"/>
            <a:ext cx="7543800" cy="83664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Балабин Николай Устинович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3851280" y="691920"/>
            <a:ext cx="5292720" cy="6165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1910 году. С 12 лет начал работать, учиться ему не пришлось. 11 марта 1941г. ушел на фронт. В 1942г. был ранен под г. Калавария.  После госпиталя опять попал на фронт. При форсировании реки Двины попал в плен, затем освобожден и вновь - плен. В концлагере находилось 67 тысяч пленных. Освободила всех Красная Армия. Награжден юбилейными медалями.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10" name="Picture 5" descr="C:\Users\12\Pictures\2015-05-07\005.jpg"/>
          <p:cNvPicPr/>
          <p:nvPr/>
        </p:nvPicPr>
        <p:blipFill>
          <a:blip r:embed="rId1"/>
          <a:stretch/>
        </p:blipFill>
        <p:spPr>
          <a:xfrm>
            <a:off x="1187280" y="1413000"/>
            <a:ext cx="2953080" cy="4744800"/>
          </a:xfrm>
          <a:prstGeom prst="rect">
            <a:avLst/>
          </a:prstGeom>
          <a:ln>
            <a:noFill/>
          </a:ln>
        </p:spPr>
      </p:pic>
    </p:spTree>
  </p:cSld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1371600" y="-360"/>
            <a:ext cx="7772400" cy="981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Караваев Степан Михайлович 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3851280" y="907920"/>
            <a:ext cx="5292720" cy="5950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Удмуртии в 1913г.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фронт ушел в 1941г.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Боевое крещение получил 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Белоруссии.  В 1942 году был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ранен, попал в плен и был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отправлен в Германию. После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войны еще 6  находился 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плену. В 1945г. Вернулся 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родные края. В плену работал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столярке. В 1962г. Приехал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Сибирь, в колхозе работал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столяром. Награжден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юбилейными медалями.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13" name="Picture 5" descr="C:\Users\12\Pictures\2015-05-07\004.jpg"/>
          <p:cNvPicPr/>
          <p:nvPr/>
        </p:nvPicPr>
        <p:blipFill>
          <a:blip r:embed="rId1"/>
          <a:stretch/>
        </p:blipFill>
        <p:spPr>
          <a:xfrm>
            <a:off x="1258920" y="1773360"/>
            <a:ext cx="2481120" cy="3959280"/>
          </a:xfrm>
          <a:prstGeom prst="rect">
            <a:avLst/>
          </a:prstGeom>
          <a:ln>
            <a:noFill/>
          </a:ln>
        </p:spPr>
      </p:pic>
    </p:spTree>
  </p:cSld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1599840" y="-243360"/>
            <a:ext cx="7543800" cy="11509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Кротов Александр Евграфович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4140000" y="620640"/>
            <a:ext cx="5003640" cy="6237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городе Ярославле. 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1970г. приехал в Асанск.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Боевое крещение получил 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августе 1941г. под Москвой.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Служил в ремонтно-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восстановительном отряде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военным техником в звании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старшего сержанта.  С боями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прошел через города : Белов,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Орел, Киев, Белоцерковь,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Великие Луки. Освобождал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Польшу, контузило. 8 месяцев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был в Баку в госпитале. Здесь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встретил Победу.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371240" y="388080"/>
            <a:ext cx="7543800" cy="1433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523520" y="2133720"/>
            <a:ext cx="762012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1403280" y="1484280"/>
            <a:ext cx="7344000" cy="4753080"/>
          </a:xfrm>
          <a:custGeom>
            <a:avLst/>
            <a:gdLst/>
            <a:ahLst/>
            <a:rect l="0" t="0" r="r" b="b"/>
            <a:pathLst>
              <a:path w="20402" h="4233">
                <a:moveTo>
                  <a:pt x="0" y="4232"/>
                </a:moveTo>
                <a:lnTo>
                  <a:pt x="20401" y="0"/>
                </a:lnTo>
              </a:path>
              <a:path w="20402" h="4234">
                <a:moveTo>
                  <a:pt x="0" y="4233"/>
                </a:moveTo>
                <a:lnTo>
                  <a:pt x="20401" y="0"/>
                </a:lnTo>
              </a:path>
            </a:pathLst>
          </a:custGeom>
          <a:gradFill>
            <a:gsLst>
              <a:gs pos="0">
                <a:srgbClr val="6600cc"/>
              </a:gs>
              <a:gs pos="100000">
                <a:srgbClr val="cc00cc"/>
              </a:gs>
            </a:gsLst>
            <a:lin ang="5400000"/>
          </a:gradFill>
          <a:ln w="9360">
            <a:solidFill>
              <a:srgbClr val="0000ff"/>
            </a:solidFill>
            <a:miter/>
          </a:ln>
          <a:effectLst>
            <a:outerShdw dist="53966" dir="2700000">
              <a:srgbClr val="9999ff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Они не вернулись</a:t>
            </a:r>
            <a:endParaRPr b="0" lang="ru-RU" sz="2400" spc="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  <a:ea typeface="Impac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с войны...</a:t>
            </a:r>
            <a:endParaRPr b="0" lang="ru-RU" sz="2400" spc="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  <a:ea typeface="Impact"/>
            </a:endParaRPr>
          </a:p>
        </p:txBody>
      </p:sp>
    </p:spTree>
  </p:cSld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1371240" y="0"/>
            <a:ext cx="7543800" cy="105264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Тарасов Сергей Андреевич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1476360" y="1844640"/>
            <a:ext cx="2664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TextShape 3"/>
          <p:cNvSpPr txBox="1"/>
          <p:nvPr/>
        </p:nvSpPr>
        <p:spPr>
          <a:xfrm>
            <a:off x="3995280" y="836640"/>
            <a:ext cx="5148360" cy="6021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1902г. В д. Житники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Калининской области Тверской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губернии. В1916г. переехала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семья в д. Денисово, затем 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Кондратьево и жили там до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1940г. Когда в с.Дзержинское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открылась МТС, был направлен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туда работать бригадиром. 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1942 призван в Армию. С августа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 сентябрь обучался в г. Канске.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Первый удар противника принял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 Великими Луками. Форсировал реку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Лавань, был ранен и 4 месяца находился 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госпитале. Жена получила на него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похоронку, но он выжил и встал в строй.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Освобождал Латвию, Германию.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1599840" y="-360"/>
            <a:ext cx="7543800" cy="765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Бачурин Алексей Денисович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3924000" y="1125360"/>
            <a:ext cx="5219640" cy="5732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1920г. в д. Успенка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Абанского района. На фронт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ушел в январе 1942г. Участвовал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боях  с финами под Выборгом.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Здесь получил первое ранение.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Затем воевал на Первом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Украинском фронте, освобождал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Украину и  вновь был ранен. 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госпитале встретил Победу.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Вернулся домой, работал 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ферме. Награжден юбилейными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наградами.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21" name="Picture 4" descr="C:\Users\12\Pictures\2015-05-07\006.jpg"/>
          <p:cNvPicPr/>
          <p:nvPr/>
        </p:nvPicPr>
        <p:blipFill>
          <a:blip r:embed="rId1"/>
          <a:stretch/>
        </p:blipFill>
        <p:spPr>
          <a:xfrm>
            <a:off x="1187280" y="1341360"/>
            <a:ext cx="2703600" cy="4032360"/>
          </a:xfrm>
          <a:prstGeom prst="rect">
            <a:avLst/>
          </a:prstGeom>
          <a:ln>
            <a:noFill/>
          </a:ln>
        </p:spPr>
      </p:pic>
    </p:spTree>
  </p:cSld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1402920" y="333360"/>
            <a:ext cx="7543800" cy="1857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Зеленков Михаил Яковлевич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4427280" y="691920"/>
            <a:ext cx="4716360" cy="6165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1910 г. В Смоленской области. В 1939 году участвовал в войне с Финляндией. В 1941 году был призван в Армию из города Ачинска. Участвовал в боях за город Ленинград, здесь был ранен. В 1945 году вернулся домой., работал в колхозе  «Красный Маяк».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24" name="Picture 5" descr="C:\Users\12\Pictures\2015-05-07\007.jpg"/>
          <p:cNvPicPr/>
          <p:nvPr/>
        </p:nvPicPr>
        <p:blipFill>
          <a:blip r:embed="rId1"/>
          <a:stretch/>
        </p:blipFill>
        <p:spPr>
          <a:xfrm>
            <a:off x="1187280" y="1125360"/>
            <a:ext cx="3319560" cy="5183280"/>
          </a:xfrm>
          <a:prstGeom prst="rect">
            <a:avLst/>
          </a:prstGeom>
          <a:ln>
            <a:noFill/>
          </a:ln>
        </p:spPr>
      </p:pic>
    </p:spTree>
  </p:cSld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0" y="-360"/>
            <a:ext cx="9144000" cy="69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1" lang="ru-RU" sz="36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Ефременко Дмитрий Григорьевич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3924000" y="549360"/>
            <a:ext cx="5219640" cy="6308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Родился в 1941 году в деревне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Нижнее-Грязное. С 1941г.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обучался в ФЗО. В 1942г.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призвали в Армию. 11 месяцев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учился в г. Канске в школе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младших сержантов. После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школы направлен в г.Демитров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 Москву. В 1943г. попал  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Карело-Финский фронт 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передовую.  Служил в десантных войсках.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Принимал участие в боях за г. Олонец,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форсировал реку Свирь. За взятие озера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Балатон получил благодарность от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Сталина. Здесь наши войска разбили 11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немецких танковых дивизий. Освобождал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Венгрию, Чехословакию. Награжден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орденом Красной Звезды, орденом «Слава 3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степени», значками «Отличный пулеметчик»,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«Парашютист», юбилейными медалями.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27" name="Picture 5" descr="C:\Users\12\Pictures\2015-05-07\002.jpg"/>
          <p:cNvPicPr/>
          <p:nvPr/>
        </p:nvPicPr>
        <p:blipFill>
          <a:blip r:embed="rId1"/>
          <a:stretch/>
        </p:blipFill>
        <p:spPr>
          <a:xfrm>
            <a:off x="1332000" y="1484280"/>
            <a:ext cx="2593800" cy="3960720"/>
          </a:xfrm>
          <a:prstGeom prst="rect">
            <a:avLst/>
          </a:prstGeom>
          <a:ln>
            <a:noFill/>
          </a:ln>
        </p:spPr>
      </p:pic>
    </p:spTree>
  </p:cSld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1371240" y="388080"/>
            <a:ext cx="7543800" cy="1433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1371240" y="1981080"/>
            <a:ext cx="76201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5400" spc="-1" strike="noStrike">
                <a:solidFill>
                  <a:srgbClr val="d54f4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5400" spc="-1" strike="noStrike">
                <a:solidFill>
                  <a:srgbClr val="d54f4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1" lang="ru-RU" sz="5400" spc="-1" strike="noStrike">
                <a:solidFill>
                  <a:srgbClr val="d54f4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5400" spc="-1" strike="noStrike">
                <a:solidFill>
                  <a:srgbClr val="d54f4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</a:t>
            </a:r>
            <a:r>
              <a:rPr b="1" lang="ru-RU" sz="5400" spc="-1" strike="noStrike">
                <a:solidFill>
                  <a:srgbClr val="d54f4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БЕЗ ВЕСТИ…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1402920" y="5490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Глазков Парфен Парфенович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1403280" y="1989000"/>
            <a:ext cx="77407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Асанск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 звание - рядовой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 -  февраль 1944 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Гусаков Иван Дмитриевич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1476000" y="1989000"/>
            <a:ext cx="766764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-  1921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Асанск Дзержинского района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 - декабрь 1943 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Дементьев Иван Дмитриевич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5" name="TextShape 2"/>
          <p:cNvSpPr txBox="1"/>
          <p:nvPr/>
        </p:nvSpPr>
        <p:spPr>
          <a:xfrm>
            <a:off x="1258560" y="1989000"/>
            <a:ext cx="788508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1925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Асанск Дзержинского р-на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вести, октябрь 1944.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Денисов Владимир Кузьмич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1187280" y="1989000"/>
            <a:ext cx="795672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– 1924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Власовка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Призван в Сов. Армию в 1944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вести, ноябрь 1944.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1371240" y="53316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/>
            <a:r>
              <a:rPr b="1" lang="ru-RU" sz="4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Дмитриев Александр Никитович</a:t>
            </a:r>
            <a:endParaRPr b="0" lang="ru-RU" sz="4400" spc="-1" strike="noStrike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1547280" y="1915920"/>
            <a:ext cx="7596360" cy="4941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рождения  - 1924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Место рождения - д. Асанск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Дзержинского района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Воинское звание – рядовой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996600"/>
              </a:buClr>
              <a:buFont typeface="Wingdings" charset="2"/>
              <a:buChar char=""/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Пропал без вести, апрель  1943, у д. Шилово Смоленской области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2004-01-27T08:42:50Z</dcterms:created>
  <dc:creator>Орловская ср школа</dc:creator>
  <dc:description/>
  <dc:language>ru-RU</dc:language>
  <cp:lastModifiedBy>12</cp:lastModifiedBy>
  <dcterms:modified xsi:type="dcterms:W3CDTF">2020-01-31T13:04:22Z</dcterms:modified>
  <cp:revision>171</cp:revision>
  <dc:subject/>
  <dc:title>Книга памяти</dc:title>
</cp:coreProperties>
</file>