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4.jpeg" ContentType="image/jpeg"/>
  <Override PartName="/ppt/media/image13.jpeg" ContentType="image/jpeg"/>
  <Override PartName="/ppt/media/image12.jpeg" ContentType="image/jpeg"/>
  <Override PartName="/ppt/media/image11.jpeg" ContentType="image/jpeg"/>
  <Override PartName="/ppt/media/image4.png" ContentType="image/png"/>
  <Override PartName="/ppt/media/image3.png" ContentType="image/png"/>
  <Override PartName="/ppt/media/image1.png" ContentType="image/png"/>
  <Override PartName="/ppt/media/image8.jpeg" ContentType="image/jpeg"/>
  <Override PartName="/ppt/media/image5.jpeg" ContentType="image/jpeg"/>
  <Override PartName="/ppt/media/image6.png" ContentType="image/png"/>
  <Override PartName="/ppt/media/image2.png" ContentType="image/png"/>
  <Override PartName="/ppt/media/image7.jpeg" ContentType="image/jpeg"/>
  <Override PartName="/ppt/media/image9.jpeg" ContentType="image/jpeg"/>
  <Override PartName="/ppt/media/image10.jpeg" ContentType="image/jpe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160920"/>
            <a:ext cx="8229600" cy="13741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60920"/>
            <a:ext cx="8229600" cy="13741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160920"/>
            <a:ext cx="8229600" cy="13741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pic>
        <p:nvPicPr>
          <p:cNvPr id="58" name="" descr=""/>
          <p:cNvPicPr/>
          <p:nvPr/>
        </p:nvPicPr>
        <p:blipFill>
          <a:blip r:embed="rId2"/>
          <a:stretch/>
        </p:blipFill>
        <p:spPr>
          <a:xfrm>
            <a:off x="1732680" y="1599480"/>
            <a:ext cx="5678280" cy="4530600"/>
          </a:xfrm>
          <a:prstGeom prst="rect">
            <a:avLst/>
          </a:prstGeom>
          <a:ln>
            <a:noFill/>
          </a:ln>
        </p:spPr>
      </p:pic>
      <p:pic>
        <p:nvPicPr>
          <p:cNvPr id="59" name="" descr=""/>
          <p:cNvPicPr/>
          <p:nvPr/>
        </p:nvPicPr>
        <p:blipFill>
          <a:blip r:embed="rId3"/>
          <a:stretch/>
        </p:blipFill>
        <p:spPr>
          <a:xfrm>
            <a:off x="1732680" y="1599480"/>
            <a:ext cx="5678280" cy="4530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160920"/>
            <a:ext cx="8229600" cy="13741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160920"/>
            <a:ext cx="8229600" cy="13741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160920"/>
            <a:ext cx="8229600" cy="13741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160920"/>
            <a:ext cx="8229600" cy="13741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600" cy="52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160920"/>
            <a:ext cx="8229600" cy="13741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60920"/>
            <a:ext cx="8229600" cy="13741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160920"/>
            <a:ext cx="8229600" cy="13741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160920"/>
            <a:ext cx="8229600" cy="13741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160920"/>
            <a:ext cx="8229600" cy="13741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160920"/>
            <a:ext cx="8229600" cy="13741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160920"/>
            <a:ext cx="8229600" cy="13741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2"/>
          <a:stretch/>
        </p:blipFill>
        <p:spPr>
          <a:xfrm>
            <a:off x="1732680" y="1599480"/>
            <a:ext cx="5678280" cy="453060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3"/>
          <a:stretch/>
        </p:blipFill>
        <p:spPr>
          <a:xfrm>
            <a:off x="1732680" y="1599480"/>
            <a:ext cx="5678280" cy="4530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160920"/>
            <a:ext cx="8229600" cy="13741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60920"/>
            <a:ext cx="8229600" cy="13741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60920"/>
            <a:ext cx="8229600" cy="13741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600" cy="52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160920"/>
            <a:ext cx="8229600" cy="13741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160920"/>
            <a:ext cx="8229600" cy="13741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160920"/>
            <a:ext cx="8229600" cy="13741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8305920" y="1440"/>
            <a:ext cx="838080" cy="685656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0f0f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1676520" y="0"/>
            <a:ext cx="304560" cy="6858000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rgbClr val="602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2743200" y="0"/>
            <a:ext cx="685800" cy="6858000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rgbClr val="602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3581280" y="0"/>
            <a:ext cx="381240" cy="6858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2133720" y="0"/>
            <a:ext cx="609480" cy="6858000"/>
          </a:xfrm>
          <a:prstGeom prst="rect">
            <a:avLst/>
          </a:prstGeom>
          <a:gradFill>
            <a:gsLst>
              <a:gs pos="0">
                <a:srgbClr val="602000"/>
              </a:gs>
              <a:gs pos="100000">
                <a:srgbClr val="800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762120" y="0"/>
            <a:ext cx="914400" cy="6858000"/>
          </a:xfrm>
          <a:prstGeom prst="rect">
            <a:avLst/>
          </a:prstGeom>
          <a:gradFill>
            <a:gsLst>
              <a:gs pos="0">
                <a:srgbClr val="602000"/>
              </a:gs>
              <a:gs pos="100000">
                <a:srgbClr val="800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457200" y="0"/>
            <a:ext cx="304920" cy="6858000"/>
          </a:xfrm>
          <a:prstGeom prst="rect">
            <a:avLst/>
          </a:prstGeom>
          <a:gradFill>
            <a:gsLst>
              <a:gs pos="0">
                <a:srgbClr val="602000"/>
              </a:gs>
              <a:gs pos="50000">
                <a:srgbClr val="511b00"/>
              </a:gs>
              <a:gs pos="100000">
                <a:srgbClr val="602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gradFill>
            <a:gsLst>
              <a:gs pos="0">
                <a:srgbClr val="4c1900"/>
              </a:gs>
              <a:gs pos="100000">
                <a:srgbClr val="602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>
            <a:off x="3429000" y="0"/>
            <a:ext cx="380880" cy="6858000"/>
          </a:xfrm>
          <a:prstGeom prst="rect">
            <a:avLst/>
          </a:prstGeom>
          <a:gradFill>
            <a:gsLst>
              <a:gs pos="0">
                <a:srgbClr val="602000"/>
              </a:gs>
              <a:gs pos="100000">
                <a:srgbClr val="800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/>
          <p:cNvSpPr/>
          <p:nvPr/>
        </p:nvSpPr>
        <p:spPr>
          <a:xfrm>
            <a:off x="4419720" y="0"/>
            <a:ext cx="838080" cy="6858000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rgbClr val="602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1981080" y="0"/>
            <a:ext cx="228600" cy="6858000"/>
          </a:xfrm>
          <a:prstGeom prst="rect">
            <a:avLst/>
          </a:prstGeom>
          <a:solidFill>
            <a:srgbClr val="602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2"/>
          <p:cNvSpPr/>
          <p:nvPr/>
        </p:nvSpPr>
        <p:spPr>
          <a:xfrm>
            <a:off x="5238720" y="0"/>
            <a:ext cx="399960" cy="6858000"/>
          </a:xfrm>
          <a:prstGeom prst="rect">
            <a:avLst/>
          </a:prstGeom>
          <a:solidFill>
            <a:srgbClr val="602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13"/>
          <p:cNvSpPr/>
          <p:nvPr/>
        </p:nvSpPr>
        <p:spPr>
          <a:xfrm>
            <a:off x="7391520" y="0"/>
            <a:ext cx="228600" cy="6858000"/>
          </a:xfrm>
          <a:prstGeom prst="rect">
            <a:avLst/>
          </a:prstGeom>
          <a:gradFill>
            <a:gsLst>
              <a:gs pos="0">
                <a:srgbClr val="602000"/>
              </a:gs>
              <a:gs pos="50000">
                <a:srgbClr val="5d1f00"/>
              </a:gs>
              <a:gs pos="100000">
                <a:srgbClr val="602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CustomShape 14"/>
          <p:cNvSpPr/>
          <p:nvPr/>
        </p:nvSpPr>
        <p:spPr>
          <a:xfrm>
            <a:off x="7315200" y="0"/>
            <a:ext cx="1066680" cy="6858000"/>
          </a:xfrm>
          <a:prstGeom prst="rect">
            <a:avLst/>
          </a:prstGeom>
          <a:gradFill>
            <a:gsLst>
              <a:gs pos="0">
                <a:srgbClr val="602000"/>
              </a:gs>
              <a:gs pos="100000">
                <a:srgbClr val="000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15"/>
          <p:cNvSpPr/>
          <p:nvPr/>
        </p:nvSpPr>
        <p:spPr>
          <a:xfrm>
            <a:off x="5562720" y="0"/>
            <a:ext cx="990360" cy="6858000"/>
          </a:xfrm>
          <a:prstGeom prst="rect">
            <a:avLst/>
          </a:prstGeom>
          <a:gradFill>
            <a:gsLst>
              <a:gs pos="0">
                <a:srgbClr val="602000"/>
              </a:gs>
              <a:gs pos="50000">
                <a:srgbClr val="800000"/>
              </a:gs>
              <a:gs pos="100000">
                <a:srgbClr val="602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CustomShape 16"/>
          <p:cNvSpPr/>
          <p:nvPr/>
        </p:nvSpPr>
        <p:spPr>
          <a:xfrm>
            <a:off x="6095880" y="0"/>
            <a:ext cx="838440" cy="6858000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rgbClr val="602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CustomShape 17"/>
          <p:cNvSpPr/>
          <p:nvPr/>
        </p:nvSpPr>
        <p:spPr>
          <a:xfrm>
            <a:off x="6934320" y="0"/>
            <a:ext cx="380880" cy="6858000"/>
          </a:xfrm>
          <a:prstGeom prst="rect">
            <a:avLst/>
          </a:prstGeom>
          <a:gradFill>
            <a:gsLst>
              <a:gs pos="0">
                <a:srgbClr val="602000"/>
              </a:gs>
              <a:gs pos="50000">
                <a:srgbClr val="5d1f00"/>
              </a:gs>
              <a:gs pos="100000">
                <a:srgbClr val="602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CustomShape 18"/>
          <p:cNvSpPr/>
          <p:nvPr/>
        </p:nvSpPr>
        <p:spPr>
          <a:xfrm>
            <a:off x="4254480" y="0"/>
            <a:ext cx="241200" cy="6858000"/>
          </a:xfrm>
          <a:prstGeom prst="rect">
            <a:avLst/>
          </a:prstGeom>
          <a:gradFill>
            <a:gsLst>
              <a:gs pos="0">
                <a:srgbClr val="602000"/>
              </a:gs>
              <a:gs pos="100000">
                <a:srgbClr val="800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CustomShape 19"/>
          <p:cNvSpPr/>
          <p:nvPr/>
        </p:nvSpPr>
        <p:spPr>
          <a:xfrm>
            <a:off x="3755880" y="0"/>
            <a:ext cx="533520" cy="6858000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rgbClr val="602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CustomShape 20"/>
          <p:cNvSpPr/>
          <p:nvPr/>
        </p:nvSpPr>
        <p:spPr>
          <a:xfrm>
            <a:off x="1440" y="6151680"/>
            <a:ext cx="9144000" cy="706320"/>
          </a:xfrm>
          <a:custGeom>
            <a:avLst/>
            <a:gdLst/>
            <a:ahLst/>
            <a:rect l="l" t="t" r="r" b="b"/>
            <a:pathLst>
              <a:path w="5760" h="445">
                <a:moveTo>
                  <a:pt x="5760" y="445"/>
                </a:moveTo>
                <a:lnTo>
                  <a:pt x="5760" y="76"/>
                </a:lnTo>
                <a:lnTo>
                  <a:pt x="5730" y="81"/>
                </a:lnTo>
                <a:lnTo>
                  <a:pt x="5700" y="86"/>
                </a:lnTo>
                <a:lnTo>
                  <a:pt x="5646" y="91"/>
                </a:lnTo>
                <a:lnTo>
                  <a:pt x="5592" y="91"/>
                </a:lnTo>
                <a:lnTo>
                  <a:pt x="5544" y="91"/>
                </a:lnTo>
                <a:lnTo>
                  <a:pt x="5508" y="86"/>
                </a:lnTo>
                <a:lnTo>
                  <a:pt x="5490" y="86"/>
                </a:lnTo>
                <a:lnTo>
                  <a:pt x="5478" y="81"/>
                </a:lnTo>
                <a:lnTo>
                  <a:pt x="5466" y="76"/>
                </a:lnTo>
                <a:lnTo>
                  <a:pt x="5454" y="76"/>
                </a:lnTo>
                <a:lnTo>
                  <a:pt x="5454" y="70"/>
                </a:lnTo>
                <a:lnTo>
                  <a:pt x="5454" y="70"/>
                </a:lnTo>
                <a:lnTo>
                  <a:pt x="5448" y="70"/>
                </a:lnTo>
                <a:lnTo>
                  <a:pt x="5448" y="65"/>
                </a:lnTo>
                <a:lnTo>
                  <a:pt x="5448" y="60"/>
                </a:lnTo>
                <a:lnTo>
                  <a:pt x="5448" y="55"/>
                </a:lnTo>
                <a:lnTo>
                  <a:pt x="5442" y="50"/>
                </a:lnTo>
                <a:lnTo>
                  <a:pt x="5442" y="44"/>
                </a:lnTo>
                <a:lnTo>
                  <a:pt x="5436" y="39"/>
                </a:lnTo>
                <a:lnTo>
                  <a:pt x="5424" y="34"/>
                </a:lnTo>
                <a:lnTo>
                  <a:pt x="5418" y="29"/>
                </a:lnTo>
                <a:lnTo>
                  <a:pt x="5414" y="18"/>
                </a:lnTo>
                <a:lnTo>
                  <a:pt x="5401" y="16"/>
                </a:lnTo>
                <a:lnTo>
                  <a:pt x="5386" y="10"/>
                </a:lnTo>
                <a:lnTo>
                  <a:pt x="5368" y="7"/>
                </a:lnTo>
                <a:lnTo>
                  <a:pt x="5332" y="7"/>
                </a:lnTo>
                <a:lnTo>
                  <a:pt x="5246" y="10"/>
                </a:lnTo>
                <a:lnTo>
                  <a:pt x="5144" y="7"/>
                </a:lnTo>
                <a:lnTo>
                  <a:pt x="5090" y="16"/>
                </a:lnTo>
                <a:lnTo>
                  <a:pt x="5051" y="22"/>
                </a:lnTo>
                <a:lnTo>
                  <a:pt x="5036" y="30"/>
                </a:lnTo>
                <a:lnTo>
                  <a:pt x="5022" y="39"/>
                </a:lnTo>
                <a:lnTo>
                  <a:pt x="5010" y="44"/>
                </a:lnTo>
                <a:lnTo>
                  <a:pt x="4986" y="55"/>
                </a:lnTo>
                <a:lnTo>
                  <a:pt x="4950" y="70"/>
                </a:lnTo>
                <a:lnTo>
                  <a:pt x="4920" y="86"/>
                </a:lnTo>
                <a:lnTo>
                  <a:pt x="4884" y="96"/>
                </a:lnTo>
                <a:lnTo>
                  <a:pt x="4854" y="102"/>
                </a:lnTo>
                <a:lnTo>
                  <a:pt x="4824" y="107"/>
                </a:lnTo>
                <a:lnTo>
                  <a:pt x="4794" y="112"/>
                </a:lnTo>
                <a:lnTo>
                  <a:pt x="4764" y="112"/>
                </a:lnTo>
                <a:lnTo>
                  <a:pt x="4740" y="112"/>
                </a:lnTo>
                <a:lnTo>
                  <a:pt x="4716" y="107"/>
                </a:lnTo>
                <a:lnTo>
                  <a:pt x="4698" y="102"/>
                </a:lnTo>
                <a:lnTo>
                  <a:pt x="4674" y="96"/>
                </a:lnTo>
                <a:lnTo>
                  <a:pt x="4662" y="91"/>
                </a:lnTo>
                <a:lnTo>
                  <a:pt x="4644" y="86"/>
                </a:lnTo>
                <a:lnTo>
                  <a:pt x="4631" y="66"/>
                </a:lnTo>
                <a:lnTo>
                  <a:pt x="4617" y="42"/>
                </a:lnTo>
                <a:lnTo>
                  <a:pt x="4598" y="25"/>
                </a:lnTo>
                <a:lnTo>
                  <a:pt x="4584" y="13"/>
                </a:lnTo>
                <a:lnTo>
                  <a:pt x="4565" y="4"/>
                </a:lnTo>
                <a:lnTo>
                  <a:pt x="4535" y="3"/>
                </a:lnTo>
                <a:lnTo>
                  <a:pt x="4514" y="9"/>
                </a:lnTo>
                <a:lnTo>
                  <a:pt x="4494" y="18"/>
                </a:lnTo>
                <a:lnTo>
                  <a:pt x="4471" y="23"/>
                </a:lnTo>
                <a:lnTo>
                  <a:pt x="4440" y="29"/>
                </a:lnTo>
                <a:lnTo>
                  <a:pt x="4410" y="39"/>
                </a:lnTo>
                <a:lnTo>
                  <a:pt x="4374" y="50"/>
                </a:lnTo>
                <a:lnTo>
                  <a:pt x="4332" y="60"/>
                </a:lnTo>
                <a:lnTo>
                  <a:pt x="4284" y="76"/>
                </a:lnTo>
                <a:lnTo>
                  <a:pt x="4236" y="81"/>
                </a:lnTo>
                <a:lnTo>
                  <a:pt x="4183" y="91"/>
                </a:lnTo>
                <a:lnTo>
                  <a:pt x="4128" y="96"/>
                </a:lnTo>
                <a:lnTo>
                  <a:pt x="4074" y="102"/>
                </a:lnTo>
                <a:lnTo>
                  <a:pt x="4020" y="102"/>
                </a:lnTo>
                <a:lnTo>
                  <a:pt x="3966" y="102"/>
                </a:lnTo>
                <a:lnTo>
                  <a:pt x="3912" y="102"/>
                </a:lnTo>
                <a:lnTo>
                  <a:pt x="3858" y="102"/>
                </a:lnTo>
                <a:lnTo>
                  <a:pt x="3810" y="102"/>
                </a:lnTo>
                <a:lnTo>
                  <a:pt x="3762" y="96"/>
                </a:lnTo>
                <a:lnTo>
                  <a:pt x="3726" y="91"/>
                </a:lnTo>
                <a:lnTo>
                  <a:pt x="3684" y="81"/>
                </a:lnTo>
                <a:lnTo>
                  <a:pt x="3654" y="76"/>
                </a:lnTo>
                <a:lnTo>
                  <a:pt x="3642" y="70"/>
                </a:lnTo>
                <a:lnTo>
                  <a:pt x="3630" y="65"/>
                </a:lnTo>
                <a:lnTo>
                  <a:pt x="3612" y="60"/>
                </a:lnTo>
                <a:lnTo>
                  <a:pt x="3594" y="50"/>
                </a:lnTo>
                <a:lnTo>
                  <a:pt x="3576" y="50"/>
                </a:lnTo>
                <a:lnTo>
                  <a:pt x="3558" y="44"/>
                </a:lnTo>
                <a:lnTo>
                  <a:pt x="3540" y="44"/>
                </a:lnTo>
                <a:lnTo>
                  <a:pt x="3528" y="44"/>
                </a:lnTo>
                <a:lnTo>
                  <a:pt x="3516" y="50"/>
                </a:lnTo>
                <a:lnTo>
                  <a:pt x="3504" y="50"/>
                </a:lnTo>
                <a:lnTo>
                  <a:pt x="3492" y="55"/>
                </a:lnTo>
                <a:lnTo>
                  <a:pt x="3480" y="55"/>
                </a:lnTo>
                <a:lnTo>
                  <a:pt x="3468" y="65"/>
                </a:lnTo>
                <a:lnTo>
                  <a:pt x="3456" y="70"/>
                </a:lnTo>
                <a:lnTo>
                  <a:pt x="3450" y="70"/>
                </a:lnTo>
                <a:lnTo>
                  <a:pt x="3420" y="76"/>
                </a:lnTo>
                <a:lnTo>
                  <a:pt x="3330" y="81"/>
                </a:lnTo>
                <a:lnTo>
                  <a:pt x="3204" y="91"/>
                </a:lnTo>
                <a:lnTo>
                  <a:pt x="3126" y="102"/>
                </a:lnTo>
                <a:lnTo>
                  <a:pt x="3048" y="112"/>
                </a:lnTo>
                <a:lnTo>
                  <a:pt x="2970" y="123"/>
                </a:lnTo>
                <a:lnTo>
                  <a:pt x="2904" y="128"/>
                </a:lnTo>
                <a:lnTo>
                  <a:pt x="2868" y="128"/>
                </a:lnTo>
                <a:lnTo>
                  <a:pt x="2844" y="128"/>
                </a:lnTo>
                <a:lnTo>
                  <a:pt x="2814" y="128"/>
                </a:lnTo>
                <a:lnTo>
                  <a:pt x="2790" y="128"/>
                </a:lnTo>
                <a:lnTo>
                  <a:pt x="2766" y="123"/>
                </a:lnTo>
                <a:lnTo>
                  <a:pt x="2742" y="117"/>
                </a:lnTo>
                <a:lnTo>
                  <a:pt x="2724" y="112"/>
                </a:lnTo>
                <a:lnTo>
                  <a:pt x="2706" y="107"/>
                </a:lnTo>
                <a:lnTo>
                  <a:pt x="2704" y="83"/>
                </a:lnTo>
                <a:lnTo>
                  <a:pt x="2710" y="56"/>
                </a:lnTo>
                <a:lnTo>
                  <a:pt x="2710" y="36"/>
                </a:lnTo>
                <a:lnTo>
                  <a:pt x="2696" y="25"/>
                </a:lnTo>
                <a:lnTo>
                  <a:pt x="2672" y="36"/>
                </a:lnTo>
                <a:lnTo>
                  <a:pt x="2658" y="50"/>
                </a:lnTo>
                <a:lnTo>
                  <a:pt x="2638" y="60"/>
                </a:lnTo>
                <a:lnTo>
                  <a:pt x="2614" y="76"/>
                </a:lnTo>
                <a:lnTo>
                  <a:pt x="2590" y="84"/>
                </a:lnTo>
                <a:lnTo>
                  <a:pt x="2558" y="95"/>
                </a:lnTo>
                <a:lnTo>
                  <a:pt x="2536" y="98"/>
                </a:lnTo>
                <a:lnTo>
                  <a:pt x="2508" y="102"/>
                </a:lnTo>
                <a:lnTo>
                  <a:pt x="2478" y="105"/>
                </a:lnTo>
                <a:lnTo>
                  <a:pt x="2444" y="109"/>
                </a:lnTo>
                <a:lnTo>
                  <a:pt x="2410" y="110"/>
                </a:lnTo>
                <a:lnTo>
                  <a:pt x="2374" y="107"/>
                </a:lnTo>
                <a:lnTo>
                  <a:pt x="2348" y="103"/>
                </a:lnTo>
                <a:lnTo>
                  <a:pt x="2322" y="91"/>
                </a:lnTo>
                <a:lnTo>
                  <a:pt x="2304" y="86"/>
                </a:lnTo>
                <a:lnTo>
                  <a:pt x="2292" y="81"/>
                </a:lnTo>
                <a:lnTo>
                  <a:pt x="2286" y="76"/>
                </a:lnTo>
                <a:lnTo>
                  <a:pt x="2274" y="70"/>
                </a:lnTo>
                <a:lnTo>
                  <a:pt x="2268" y="65"/>
                </a:lnTo>
                <a:lnTo>
                  <a:pt x="2246" y="18"/>
                </a:lnTo>
                <a:lnTo>
                  <a:pt x="2224" y="0"/>
                </a:lnTo>
                <a:lnTo>
                  <a:pt x="2185" y="3"/>
                </a:lnTo>
                <a:lnTo>
                  <a:pt x="2156" y="16"/>
                </a:lnTo>
                <a:lnTo>
                  <a:pt x="2126" y="22"/>
                </a:lnTo>
                <a:lnTo>
                  <a:pt x="2081" y="49"/>
                </a:lnTo>
                <a:lnTo>
                  <a:pt x="2048" y="64"/>
                </a:lnTo>
                <a:lnTo>
                  <a:pt x="2018" y="76"/>
                </a:lnTo>
                <a:lnTo>
                  <a:pt x="1986" y="96"/>
                </a:lnTo>
                <a:lnTo>
                  <a:pt x="1896" y="102"/>
                </a:lnTo>
                <a:lnTo>
                  <a:pt x="1794" y="102"/>
                </a:lnTo>
                <a:lnTo>
                  <a:pt x="1692" y="102"/>
                </a:lnTo>
                <a:lnTo>
                  <a:pt x="1644" y="102"/>
                </a:lnTo>
                <a:lnTo>
                  <a:pt x="1602" y="96"/>
                </a:lnTo>
                <a:lnTo>
                  <a:pt x="1560" y="91"/>
                </a:lnTo>
                <a:lnTo>
                  <a:pt x="1524" y="86"/>
                </a:lnTo>
                <a:lnTo>
                  <a:pt x="1506" y="86"/>
                </a:lnTo>
                <a:lnTo>
                  <a:pt x="1494" y="81"/>
                </a:lnTo>
                <a:lnTo>
                  <a:pt x="1482" y="76"/>
                </a:lnTo>
                <a:lnTo>
                  <a:pt x="1476" y="70"/>
                </a:lnTo>
                <a:lnTo>
                  <a:pt x="1458" y="65"/>
                </a:lnTo>
                <a:lnTo>
                  <a:pt x="1440" y="55"/>
                </a:lnTo>
                <a:lnTo>
                  <a:pt x="1428" y="50"/>
                </a:lnTo>
                <a:lnTo>
                  <a:pt x="1410" y="50"/>
                </a:lnTo>
                <a:lnTo>
                  <a:pt x="1398" y="44"/>
                </a:lnTo>
                <a:lnTo>
                  <a:pt x="1386" y="44"/>
                </a:lnTo>
                <a:lnTo>
                  <a:pt x="1374" y="44"/>
                </a:lnTo>
                <a:lnTo>
                  <a:pt x="1356" y="44"/>
                </a:lnTo>
                <a:lnTo>
                  <a:pt x="1344" y="44"/>
                </a:lnTo>
                <a:lnTo>
                  <a:pt x="1332" y="50"/>
                </a:lnTo>
                <a:lnTo>
                  <a:pt x="1308" y="55"/>
                </a:lnTo>
                <a:lnTo>
                  <a:pt x="1260" y="70"/>
                </a:lnTo>
                <a:lnTo>
                  <a:pt x="1218" y="86"/>
                </a:lnTo>
                <a:lnTo>
                  <a:pt x="1176" y="96"/>
                </a:lnTo>
                <a:lnTo>
                  <a:pt x="1140" y="107"/>
                </a:lnTo>
                <a:lnTo>
                  <a:pt x="1098" y="117"/>
                </a:lnTo>
                <a:lnTo>
                  <a:pt x="1062" y="128"/>
                </a:lnTo>
                <a:lnTo>
                  <a:pt x="1020" y="133"/>
                </a:lnTo>
                <a:lnTo>
                  <a:pt x="948" y="143"/>
                </a:lnTo>
                <a:lnTo>
                  <a:pt x="882" y="149"/>
                </a:lnTo>
                <a:lnTo>
                  <a:pt x="822" y="149"/>
                </a:lnTo>
                <a:lnTo>
                  <a:pt x="762" y="143"/>
                </a:lnTo>
                <a:lnTo>
                  <a:pt x="708" y="138"/>
                </a:lnTo>
                <a:lnTo>
                  <a:pt x="654" y="128"/>
                </a:lnTo>
                <a:lnTo>
                  <a:pt x="612" y="117"/>
                </a:lnTo>
                <a:lnTo>
                  <a:pt x="570" y="107"/>
                </a:lnTo>
                <a:lnTo>
                  <a:pt x="534" y="96"/>
                </a:lnTo>
                <a:lnTo>
                  <a:pt x="504" y="86"/>
                </a:lnTo>
                <a:lnTo>
                  <a:pt x="480" y="76"/>
                </a:lnTo>
                <a:lnTo>
                  <a:pt x="462" y="65"/>
                </a:lnTo>
                <a:lnTo>
                  <a:pt x="444" y="55"/>
                </a:lnTo>
                <a:lnTo>
                  <a:pt x="426" y="44"/>
                </a:lnTo>
                <a:lnTo>
                  <a:pt x="408" y="34"/>
                </a:lnTo>
                <a:lnTo>
                  <a:pt x="402" y="34"/>
                </a:lnTo>
                <a:lnTo>
                  <a:pt x="396" y="34"/>
                </a:lnTo>
                <a:lnTo>
                  <a:pt x="390" y="34"/>
                </a:lnTo>
                <a:lnTo>
                  <a:pt x="390" y="34"/>
                </a:lnTo>
                <a:lnTo>
                  <a:pt x="384" y="34"/>
                </a:lnTo>
                <a:lnTo>
                  <a:pt x="378" y="39"/>
                </a:lnTo>
                <a:lnTo>
                  <a:pt x="372" y="44"/>
                </a:lnTo>
                <a:lnTo>
                  <a:pt x="360" y="55"/>
                </a:lnTo>
                <a:lnTo>
                  <a:pt x="348" y="65"/>
                </a:lnTo>
                <a:lnTo>
                  <a:pt x="342" y="70"/>
                </a:lnTo>
                <a:lnTo>
                  <a:pt x="336" y="76"/>
                </a:lnTo>
                <a:lnTo>
                  <a:pt x="324" y="86"/>
                </a:lnTo>
                <a:lnTo>
                  <a:pt x="306" y="91"/>
                </a:lnTo>
                <a:lnTo>
                  <a:pt x="288" y="96"/>
                </a:lnTo>
                <a:lnTo>
                  <a:pt x="264" y="102"/>
                </a:lnTo>
                <a:lnTo>
                  <a:pt x="240" y="107"/>
                </a:lnTo>
                <a:lnTo>
                  <a:pt x="216" y="112"/>
                </a:lnTo>
                <a:lnTo>
                  <a:pt x="192" y="112"/>
                </a:lnTo>
                <a:lnTo>
                  <a:pt x="168" y="117"/>
                </a:lnTo>
                <a:lnTo>
                  <a:pt x="145" y="117"/>
                </a:lnTo>
                <a:lnTo>
                  <a:pt x="120" y="117"/>
                </a:lnTo>
                <a:lnTo>
                  <a:pt x="90" y="112"/>
                </a:lnTo>
                <a:lnTo>
                  <a:pt x="66" y="112"/>
                </a:lnTo>
                <a:lnTo>
                  <a:pt x="42" y="107"/>
                </a:lnTo>
                <a:lnTo>
                  <a:pt x="24" y="102"/>
                </a:lnTo>
                <a:lnTo>
                  <a:pt x="0" y="96"/>
                </a:lnTo>
                <a:lnTo>
                  <a:pt x="0" y="445"/>
                </a:lnTo>
                <a:lnTo>
                  <a:pt x="5760" y="445"/>
                </a:lnTo>
                <a:lnTo>
                  <a:pt x="5760" y="445"/>
                </a:lnTo>
                <a:lnTo>
                  <a:pt x="5760" y="445"/>
                </a:lnTo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CustomShape 21"/>
          <p:cNvSpPr/>
          <p:nvPr/>
        </p:nvSpPr>
        <p:spPr>
          <a:xfrm>
            <a:off x="0" y="6138720"/>
            <a:ext cx="9159840" cy="276480"/>
          </a:xfrm>
          <a:custGeom>
            <a:avLst/>
            <a:gdLst/>
            <a:ahLst/>
            <a:rect l="l" t="t" r="r" b="b"/>
            <a:pathLst>
              <a:path w="5770" h="174">
                <a:moveTo>
                  <a:pt x="5151" y="24"/>
                </a:moveTo>
                <a:lnTo>
                  <a:pt x="5127" y="26"/>
                </a:lnTo>
                <a:lnTo>
                  <a:pt x="5082" y="30"/>
                </a:lnTo>
                <a:lnTo>
                  <a:pt x="5049" y="38"/>
                </a:lnTo>
                <a:lnTo>
                  <a:pt x="5029" y="48"/>
                </a:lnTo>
                <a:lnTo>
                  <a:pt x="5017" y="54"/>
                </a:lnTo>
                <a:lnTo>
                  <a:pt x="4993" y="66"/>
                </a:lnTo>
                <a:lnTo>
                  <a:pt x="4957" y="84"/>
                </a:lnTo>
                <a:lnTo>
                  <a:pt x="4927" y="102"/>
                </a:lnTo>
                <a:lnTo>
                  <a:pt x="4891" y="114"/>
                </a:lnTo>
                <a:lnTo>
                  <a:pt x="4861" y="120"/>
                </a:lnTo>
                <a:lnTo>
                  <a:pt x="4831" y="126"/>
                </a:lnTo>
                <a:lnTo>
                  <a:pt x="4801" y="132"/>
                </a:lnTo>
                <a:lnTo>
                  <a:pt x="4771" y="132"/>
                </a:lnTo>
                <a:lnTo>
                  <a:pt x="4748" y="132"/>
                </a:lnTo>
                <a:lnTo>
                  <a:pt x="4724" y="126"/>
                </a:lnTo>
                <a:lnTo>
                  <a:pt x="4706" y="120"/>
                </a:lnTo>
                <a:lnTo>
                  <a:pt x="4682" y="114"/>
                </a:lnTo>
                <a:lnTo>
                  <a:pt x="4670" y="108"/>
                </a:lnTo>
                <a:lnTo>
                  <a:pt x="4652" y="102"/>
                </a:lnTo>
                <a:lnTo>
                  <a:pt x="4640" y="96"/>
                </a:lnTo>
                <a:lnTo>
                  <a:pt x="4634" y="84"/>
                </a:lnTo>
                <a:lnTo>
                  <a:pt x="4628" y="78"/>
                </a:lnTo>
                <a:lnTo>
                  <a:pt x="4622" y="66"/>
                </a:lnTo>
                <a:lnTo>
                  <a:pt x="4616" y="54"/>
                </a:lnTo>
                <a:lnTo>
                  <a:pt x="4610" y="48"/>
                </a:lnTo>
                <a:lnTo>
                  <a:pt x="4604" y="42"/>
                </a:lnTo>
                <a:lnTo>
                  <a:pt x="4598" y="36"/>
                </a:lnTo>
                <a:lnTo>
                  <a:pt x="4586" y="30"/>
                </a:lnTo>
                <a:lnTo>
                  <a:pt x="4574" y="24"/>
                </a:lnTo>
                <a:lnTo>
                  <a:pt x="4562" y="18"/>
                </a:lnTo>
                <a:lnTo>
                  <a:pt x="4544" y="18"/>
                </a:lnTo>
                <a:lnTo>
                  <a:pt x="4526" y="18"/>
                </a:lnTo>
                <a:lnTo>
                  <a:pt x="4502" y="24"/>
                </a:lnTo>
                <a:lnTo>
                  <a:pt x="4478" y="30"/>
                </a:lnTo>
                <a:lnTo>
                  <a:pt x="4449" y="36"/>
                </a:lnTo>
                <a:lnTo>
                  <a:pt x="4419" y="48"/>
                </a:lnTo>
                <a:lnTo>
                  <a:pt x="4383" y="60"/>
                </a:lnTo>
                <a:lnTo>
                  <a:pt x="4341" y="72"/>
                </a:lnTo>
                <a:lnTo>
                  <a:pt x="4287" y="90"/>
                </a:lnTo>
                <a:lnTo>
                  <a:pt x="4239" y="96"/>
                </a:lnTo>
                <a:lnTo>
                  <a:pt x="4186" y="108"/>
                </a:lnTo>
                <a:lnTo>
                  <a:pt x="4132" y="114"/>
                </a:lnTo>
                <a:lnTo>
                  <a:pt x="4078" y="120"/>
                </a:lnTo>
                <a:lnTo>
                  <a:pt x="4024" y="120"/>
                </a:lnTo>
                <a:lnTo>
                  <a:pt x="3970" y="120"/>
                </a:lnTo>
                <a:lnTo>
                  <a:pt x="3916" y="120"/>
                </a:lnTo>
                <a:lnTo>
                  <a:pt x="3863" y="120"/>
                </a:lnTo>
                <a:lnTo>
                  <a:pt x="3815" y="120"/>
                </a:lnTo>
                <a:lnTo>
                  <a:pt x="3767" y="114"/>
                </a:lnTo>
                <a:lnTo>
                  <a:pt x="3731" y="108"/>
                </a:lnTo>
                <a:lnTo>
                  <a:pt x="3689" y="96"/>
                </a:lnTo>
                <a:lnTo>
                  <a:pt x="3659" y="90"/>
                </a:lnTo>
                <a:lnTo>
                  <a:pt x="3647" y="84"/>
                </a:lnTo>
                <a:lnTo>
                  <a:pt x="3635" y="78"/>
                </a:lnTo>
                <a:lnTo>
                  <a:pt x="3617" y="72"/>
                </a:lnTo>
                <a:lnTo>
                  <a:pt x="3600" y="60"/>
                </a:lnTo>
                <a:lnTo>
                  <a:pt x="3582" y="60"/>
                </a:lnTo>
                <a:lnTo>
                  <a:pt x="3564" y="54"/>
                </a:lnTo>
                <a:lnTo>
                  <a:pt x="3546" y="54"/>
                </a:lnTo>
                <a:lnTo>
                  <a:pt x="3534" y="54"/>
                </a:lnTo>
                <a:lnTo>
                  <a:pt x="3522" y="60"/>
                </a:lnTo>
                <a:lnTo>
                  <a:pt x="3510" y="60"/>
                </a:lnTo>
                <a:lnTo>
                  <a:pt x="3498" y="66"/>
                </a:lnTo>
                <a:lnTo>
                  <a:pt x="3486" y="66"/>
                </a:lnTo>
                <a:lnTo>
                  <a:pt x="3474" y="78"/>
                </a:lnTo>
                <a:lnTo>
                  <a:pt x="3462" y="84"/>
                </a:lnTo>
                <a:lnTo>
                  <a:pt x="3456" y="84"/>
                </a:lnTo>
                <a:lnTo>
                  <a:pt x="3426" y="90"/>
                </a:lnTo>
                <a:lnTo>
                  <a:pt x="3336" y="96"/>
                </a:lnTo>
                <a:lnTo>
                  <a:pt x="3205" y="108"/>
                </a:lnTo>
                <a:lnTo>
                  <a:pt x="3127" y="120"/>
                </a:lnTo>
                <a:lnTo>
                  <a:pt x="3049" y="132"/>
                </a:lnTo>
                <a:lnTo>
                  <a:pt x="2972" y="144"/>
                </a:lnTo>
                <a:lnTo>
                  <a:pt x="2906" y="150"/>
                </a:lnTo>
                <a:lnTo>
                  <a:pt x="2870" y="150"/>
                </a:lnTo>
                <a:lnTo>
                  <a:pt x="2846" y="150"/>
                </a:lnTo>
                <a:lnTo>
                  <a:pt x="2816" y="150"/>
                </a:lnTo>
                <a:lnTo>
                  <a:pt x="2792" y="150"/>
                </a:lnTo>
                <a:lnTo>
                  <a:pt x="2768" y="144"/>
                </a:lnTo>
                <a:lnTo>
                  <a:pt x="2744" y="138"/>
                </a:lnTo>
                <a:lnTo>
                  <a:pt x="2727" y="132"/>
                </a:lnTo>
                <a:lnTo>
                  <a:pt x="2709" y="126"/>
                </a:lnTo>
                <a:lnTo>
                  <a:pt x="2703" y="96"/>
                </a:lnTo>
                <a:lnTo>
                  <a:pt x="2703" y="78"/>
                </a:lnTo>
                <a:lnTo>
                  <a:pt x="2709" y="42"/>
                </a:lnTo>
                <a:lnTo>
                  <a:pt x="2697" y="36"/>
                </a:lnTo>
                <a:lnTo>
                  <a:pt x="2673" y="42"/>
                </a:lnTo>
                <a:lnTo>
                  <a:pt x="2661" y="60"/>
                </a:lnTo>
                <a:lnTo>
                  <a:pt x="2643" y="72"/>
                </a:lnTo>
                <a:lnTo>
                  <a:pt x="2619" y="90"/>
                </a:lnTo>
                <a:lnTo>
                  <a:pt x="2595" y="102"/>
                </a:lnTo>
                <a:lnTo>
                  <a:pt x="2559" y="114"/>
                </a:lnTo>
                <a:lnTo>
                  <a:pt x="2541" y="114"/>
                </a:lnTo>
                <a:lnTo>
                  <a:pt x="2511" y="120"/>
                </a:lnTo>
                <a:lnTo>
                  <a:pt x="2481" y="126"/>
                </a:lnTo>
                <a:lnTo>
                  <a:pt x="2446" y="126"/>
                </a:lnTo>
                <a:lnTo>
                  <a:pt x="2416" y="132"/>
                </a:lnTo>
                <a:lnTo>
                  <a:pt x="2380" y="126"/>
                </a:lnTo>
                <a:lnTo>
                  <a:pt x="2350" y="120"/>
                </a:lnTo>
                <a:lnTo>
                  <a:pt x="2326" y="108"/>
                </a:lnTo>
                <a:lnTo>
                  <a:pt x="2308" y="102"/>
                </a:lnTo>
                <a:lnTo>
                  <a:pt x="2296" y="96"/>
                </a:lnTo>
                <a:lnTo>
                  <a:pt x="2290" y="90"/>
                </a:lnTo>
                <a:lnTo>
                  <a:pt x="2278" y="84"/>
                </a:lnTo>
                <a:lnTo>
                  <a:pt x="2272" y="78"/>
                </a:lnTo>
                <a:lnTo>
                  <a:pt x="2250" y="57"/>
                </a:lnTo>
                <a:lnTo>
                  <a:pt x="2243" y="35"/>
                </a:lnTo>
                <a:lnTo>
                  <a:pt x="2228" y="18"/>
                </a:lnTo>
                <a:lnTo>
                  <a:pt x="2208" y="18"/>
                </a:lnTo>
                <a:lnTo>
                  <a:pt x="2172" y="24"/>
                </a:lnTo>
                <a:lnTo>
                  <a:pt x="2151" y="36"/>
                </a:lnTo>
                <a:lnTo>
                  <a:pt x="2127" y="51"/>
                </a:lnTo>
                <a:lnTo>
                  <a:pt x="2097" y="60"/>
                </a:lnTo>
                <a:lnTo>
                  <a:pt x="2073" y="72"/>
                </a:lnTo>
                <a:lnTo>
                  <a:pt x="2046" y="87"/>
                </a:lnTo>
                <a:lnTo>
                  <a:pt x="2007" y="102"/>
                </a:lnTo>
                <a:lnTo>
                  <a:pt x="1977" y="114"/>
                </a:lnTo>
                <a:lnTo>
                  <a:pt x="1947" y="120"/>
                </a:lnTo>
                <a:lnTo>
                  <a:pt x="1895" y="120"/>
                </a:lnTo>
                <a:lnTo>
                  <a:pt x="1794" y="120"/>
                </a:lnTo>
                <a:lnTo>
                  <a:pt x="1692" y="120"/>
                </a:lnTo>
                <a:lnTo>
                  <a:pt x="1644" y="120"/>
                </a:lnTo>
                <a:lnTo>
                  <a:pt x="1602" y="114"/>
                </a:lnTo>
                <a:lnTo>
                  <a:pt x="1561" y="108"/>
                </a:lnTo>
                <a:lnTo>
                  <a:pt x="1525" y="102"/>
                </a:lnTo>
                <a:lnTo>
                  <a:pt x="1507" y="102"/>
                </a:lnTo>
                <a:lnTo>
                  <a:pt x="1495" y="96"/>
                </a:lnTo>
                <a:lnTo>
                  <a:pt x="1483" y="90"/>
                </a:lnTo>
                <a:lnTo>
                  <a:pt x="1477" y="84"/>
                </a:lnTo>
                <a:lnTo>
                  <a:pt x="1459" y="78"/>
                </a:lnTo>
                <a:lnTo>
                  <a:pt x="1441" y="66"/>
                </a:lnTo>
                <a:lnTo>
                  <a:pt x="1429" y="60"/>
                </a:lnTo>
                <a:lnTo>
                  <a:pt x="1411" y="60"/>
                </a:lnTo>
                <a:lnTo>
                  <a:pt x="1399" y="54"/>
                </a:lnTo>
                <a:lnTo>
                  <a:pt x="1387" y="54"/>
                </a:lnTo>
                <a:lnTo>
                  <a:pt x="1375" y="54"/>
                </a:lnTo>
                <a:lnTo>
                  <a:pt x="1357" y="54"/>
                </a:lnTo>
                <a:lnTo>
                  <a:pt x="1345" y="54"/>
                </a:lnTo>
                <a:lnTo>
                  <a:pt x="1333" y="60"/>
                </a:lnTo>
                <a:lnTo>
                  <a:pt x="1309" y="66"/>
                </a:lnTo>
                <a:lnTo>
                  <a:pt x="1262" y="84"/>
                </a:lnTo>
                <a:lnTo>
                  <a:pt x="1220" y="102"/>
                </a:lnTo>
                <a:lnTo>
                  <a:pt x="1178" y="114"/>
                </a:lnTo>
                <a:lnTo>
                  <a:pt x="1142" y="126"/>
                </a:lnTo>
                <a:lnTo>
                  <a:pt x="1100" y="138"/>
                </a:lnTo>
                <a:lnTo>
                  <a:pt x="1058" y="150"/>
                </a:lnTo>
                <a:lnTo>
                  <a:pt x="1016" y="156"/>
                </a:lnTo>
                <a:lnTo>
                  <a:pt x="945" y="168"/>
                </a:lnTo>
                <a:lnTo>
                  <a:pt x="879" y="174"/>
                </a:lnTo>
                <a:lnTo>
                  <a:pt x="819" y="174"/>
                </a:lnTo>
                <a:lnTo>
                  <a:pt x="759" y="168"/>
                </a:lnTo>
                <a:lnTo>
                  <a:pt x="706" y="162"/>
                </a:lnTo>
                <a:lnTo>
                  <a:pt x="652" y="150"/>
                </a:lnTo>
                <a:lnTo>
                  <a:pt x="610" y="138"/>
                </a:lnTo>
                <a:lnTo>
                  <a:pt x="568" y="126"/>
                </a:lnTo>
                <a:lnTo>
                  <a:pt x="532" y="114"/>
                </a:lnTo>
                <a:lnTo>
                  <a:pt x="502" y="102"/>
                </a:lnTo>
                <a:lnTo>
                  <a:pt x="478" y="90"/>
                </a:lnTo>
                <a:lnTo>
                  <a:pt x="460" y="78"/>
                </a:lnTo>
                <a:lnTo>
                  <a:pt x="442" y="66"/>
                </a:lnTo>
                <a:lnTo>
                  <a:pt x="425" y="54"/>
                </a:lnTo>
                <a:lnTo>
                  <a:pt x="407" y="42"/>
                </a:lnTo>
                <a:lnTo>
                  <a:pt x="401" y="42"/>
                </a:lnTo>
                <a:lnTo>
                  <a:pt x="395" y="42"/>
                </a:lnTo>
                <a:lnTo>
                  <a:pt x="389" y="42"/>
                </a:lnTo>
                <a:lnTo>
                  <a:pt x="383" y="42"/>
                </a:lnTo>
                <a:lnTo>
                  <a:pt x="377" y="48"/>
                </a:lnTo>
                <a:lnTo>
                  <a:pt x="371" y="54"/>
                </a:lnTo>
                <a:lnTo>
                  <a:pt x="359" y="66"/>
                </a:lnTo>
                <a:lnTo>
                  <a:pt x="347" y="78"/>
                </a:lnTo>
                <a:lnTo>
                  <a:pt x="341" y="84"/>
                </a:lnTo>
                <a:lnTo>
                  <a:pt x="335" y="90"/>
                </a:lnTo>
                <a:lnTo>
                  <a:pt x="323" y="102"/>
                </a:lnTo>
                <a:lnTo>
                  <a:pt x="305" y="108"/>
                </a:lnTo>
                <a:lnTo>
                  <a:pt x="287" y="114"/>
                </a:lnTo>
                <a:lnTo>
                  <a:pt x="263" y="120"/>
                </a:lnTo>
                <a:lnTo>
                  <a:pt x="239" y="126"/>
                </a:lnTo>
                <a:lnTo>
                  <a:pt x="215" y="132"/>
                </a:lnTo>
                <a:lnTo>
                  <a:pt x="191" y="132"/>
                </a:lnTo>
                <a:lnTo>
                  <a:pt x="167" y="138"/>
                </a:lnTo>
                <a:lnTo>
                  <a:pt x="144" y="138"/>
                </a:lnTo>
                <a:lnTo>
                  <a:pt x="120" y="138"/>
                </a:lnTo>
                <a:lnTo>
                  <a:pt x="90" y="132"/>
                </a:lnTo>
                <a:lnTo>
                  <a:pt x="66" y="132"/>
                </a:lnTo>
                <a:lnTo>
                  <a:pt x="42" y="126"/>
                </a:lnTo>
                <a:lnTo>
                  <a:pt x="24" y="120"/>
                </a:lnTo>
                <a:lnTo>
                  <a:pt x="0" y="114"/>
                </a:lnTo>
                <a:lnTo>
                  <a:pt x="0" y="96"/>
                </a:lnTo>
                <a:lnTo>
                  <a:pt x="24" y="102"/>
                </a:lnTo>
                <a:lnTo>
                  <a:pt x="42" y="108"/>
                </a:lnTo>
                <a:lnTo>
                  <a:pt x="66" y="114"/>
                </a:lnTo>
                <a:lnTo>
                  <a:pt x="90" y="114"/>
                </a:lnTo>
                <a:lnTo>
                  <a:pt x="120" y="120"/>
                </a:lnTo>
                <a:lnTo>
                  <a:pt x="144" y="120"/>
                </a:lnTo>
                <a:lnTo>
                  <a:pt x="167" y="120"/>
                </a:lnTo>
                <a:lnTo>
                  <a:pt x="191" y="114"/>
                </a:lnTo>
                <a:lnTo>
                  <a:pt x="215" y="114"/>
                </a:lnTo>
                <a:lnTo>
                  <a:pt x="239" y="108"/>
                </a:lnTo>
                <a:lnTo>
                  <a:pt x="263" y="102"/>
                </a:lnTo>
                <a:lnTo>
                  <a:pt x="287" y="96"/>
                </a:lnTo>
                <a:lnTo>
                  <a:pt x="305" y="90"/>
                </a:lnTo>
                <a:lnTo>
                  <a:pt x="323" y="84"/>
                </a:lnTo>
                <a:lnTo>
                  <a:pt x="335" y="72"/>
                </a:lnTo>
                <a:lnTo>
                  <a:pt x="341" y="66"/>
                </a:lnTo>
                <a:lnTo>
                  <a:pt x="347" y="60"/>
                </a:lnTo>
                <a:lnTo>
                  <a:pt x="359" y="48"/>
                </a:lnTo>
                <a:lnTo>
                  <a:pt x="371" y="36"/>
                </a:lnTo>
                <a:lnTo>
                  <a:pt x="377" y="30"/>
                </a:lnTo>
                <a:lnTo>
                  <a:pt x="383" y="24"/>
                </a:lnTo>
                <a:lnTo>
                  <a:pt x="389" y="24"/>
                </a:lnTo>
                <a:lnTo>
                  <a:pt x="395" y="24"/>
                </a:lnTo>
                <a:lnTo>
                  <a:pt x="401" y="24"/>
                </a:lnTo>
                <a:lnTo>
                  <a:pt x="407" y="24"/>
                </a:lnTo>
                <a:lnTo>
                  <a:pt x="425" y="36"/>
                </a:lnTo>
                <a:lnTo>
                  <a:pt x="442" y="48"/>
                </a:lnTo>
                <a:lnTo>
                  <a:pt x="460" y="60"/>
                </a:lnTo>
                <a:lnTo>
                  <a:pt x="478" y="72"/>
                </a:lnTo>
                <a:lnTo>
                  <a:pt x="502" y="84"/>
                </a:lnTo>
                <a:lnTo>
                  <a:pt x="532" y="96"/>
                </a:lnTo>
                <a:lnTo>
                  <a:pt x="568" y="108"/>
                </a:lnTo>
                <a:lnTo>
                  <a:pt x="610" y="120"/>
                </a:lnTo>
                <a:lnTo>
                  <a:pt x="652" y="132"/>
                </a:lnTo>
                <a:lnTo>
                  <a:pt x="706" y="144"/>
                </a:lnTo>
                <a:lnTo>
                  <a:pt x="759" y="150"/>
                </a:lnTo>
                <a:lnTo>
                  <a:pt x="819" y="156"/>
                </a:lnTo>
                <a:lnTo>
                  <a:pt x="879" y="156"/>
                </a:lnTo>
                <a:lnTo>
                  <a:pt x="945" y="150"/>
                </a:lnTo>
                <a:lnTo>
                  <a:pt x="1016" y="138"/>
                </a:lnTo>
                <a:lnTo>
                  <a:pt x="1058" y="132"/>
                </a:lnTo>
                <a:lnTo>
                  <a:pt x="1100" y="120"/>
                </a:lnTo>
                <a:lnTo>
                  <a:pt x="1142" y="108"/>
                </a:lnTo>
                <a:lnTo>
                  <a:pt x="1178" y="96"/>
                </a:lnTo>
                <a:lnTo>
                  <a:pt x="1220" y="84"/>
                </a:lnTo>
                <a:lnTo>
                  <a:pt x="1262" y="66"/>
                </a:lnTo>
                <a:lnTo>
                  <a:pt x="1309" y="48"/>
                </a:lnTo>
                <a:lnTo>
                  <a:pt x="1333" y="42"/>
                </a:lnTo>
                <a:lnTo>
                  <a:pt x="1345" y="36"/>
                </a:lnTo>
                <a:lnTo>
                  <a:pt x="1357" y="36"/>
                </a:lnTo>
                <a:lnTo>
                  <a:pt x="1375" y="36"/>
                </a:lnTo>
                <a:lnTo>
                  <a:pt x="1387" y="36"/>
                </a:lnTo>
                <a:lnTo>
                  <a:pt x="1399" y="36"/>
                </a:lnTo>
                <a:lnTo>
                  <a:pt x="1411" y="42"/>
                </a:lnTo>
                <a:lnTo>
                  <a:pt x="1429" y="42"/>
                </a:lnTo>
                <a:lnTo>
                  <a:pt x="1441" y="48"/>
                </a:lnTo>
                <a:lnTo>
                  <a:pt x="1459" y="60"/>
                </a:lnTo>
                <a:lnTo>
                  <a:pt x="1477" y="66"/>
                </a:lnTo>
                <a:lnTo>
                  <a:pt x="1483" y="72"/>
                </a:lnTo>
                <a:lnTo>
                  <a:pt x="1495" y="78"/>
                </a:lnTo>
                <a:lnTo>
                  <a:pt x="1507" y="84"/>
                </a:lnTo>
                <a:lnTo>
                  <a:pt x="1525" y="84"/>
                </a:lnTo>
                <a:lnTo>
                  <a:pt x="1561" y="90"/>
                </a:lnTo>
                <a:lnTo>
                  <a:pt x="1602" y="96"/>
                </a:lnTo>
                <a:lnTo>
                  <a:pt x="1644" y="102"/>
                </a:lnTo>
                <a:lnTo>
                  <a:pt x="1692" y="102"/>
                </a:lnTo>
                <a:lnTo>
                  <a:pt x="1794" y="102"/>
                </a:lnTo>
                <a:lnTo>
                  <a:pt x="1895" y="102"/>
                </a:lnTo>
                <a:lnTo>
                  <a:pt x="1938" y="102"/>
                </a:lnTo>
                <a:lnTo>
                  <a:pt x="1971" y="96"/>
                </a:lnTo>
                <a:lnTo>
                  <a:pt x="2019" y="77"/>
                </a:lnTo>
                <a:lnTo>
                  <a:pt x="2063" y="57"/>
                </a:lnTo>
                <a:lnTo>
                  <a:pt x="2111" y="38"/>
                </a:lnTo>
                <a:lnTo>
                  <a:pt x="2145" y="18"/>
                </a:lnTo>
                <a:lnTo>
                  <a:pt x="2172" y="9"/>
                </a:lnTo>
                <a:lnTo>
                  <a:pt x="2202" y="0"/>
                </a:lnTo>
                <a:lnTo>
                  <a:pt x="2235" y="3"/>
                </a:lnTo>
                <a:lnTo>
                  <a:pt x="2250" y="24"/>
                </a:lnTo>
                <a:lnTo>
                  <a:pt x="2262" y="51"/>
                </a:lnTo>
                <a:lnTo>
                  <a:pt x="2290" y="72"/>
                </a:lnTo>
                <a:lnTo>
                  <a:pt x="2296" y="78"/>
                </a:lnTo>
                <a:lnTo>
                  <a:pt x="2308" y="84"/>
                </a:lnTo>
                <a:lnTo>
                  <a:pt x="2326" y="90"/>
                </a:lnTo>
                <a:lnTo>
                  <a:pt x="2350" y="102"/>
                </a:lnTo>
                <a:lnTo>
                  <a:pt x="2380" y="108"/>
                </a:lnTo>
                <a:lnTo>
                  <a:pt x="2416" y="114"/>
                </a:lnTo>
                <a:lnTo>
                  <a:pt x="2446" y="108"/>
                </a:lnTo>
                <a:lnTo>
                  <a:pt x="2481" y="108"/>
                </a:lnTo>
                <a:lnTo>
                  <a:pt x="2511" y="102"/>
                </a:lnTo>
                <a:lnTo>
                  <a:pt x="2541" y="96"/>
                </a:lnTo>
                <a:lnTo>
                  <a:pt x="2559" y="96"/>
                </a:lnTo>
                <a:lnTo>
                  <a:pt x="2595" y="84"/>
                </a:lnTo>
                <a:lnTo>
                  <a:pt x="2619" y="72"/>
                </a:lnTo>
                <a:lnTo>
                  <a:pt x="2643" y="54"/>
                </a:lnTo>
                <a:lnTo>
                  <a:pt x="2661" y="42"/>
                </a:lnTo>
                <a:lnTo>
                  <a:pt x="2673" y="24"/>
                </a:lnTo>
                <a:lnTo>
                  <a:pt x="2697" y="18"/>
                </a:lnTo>
                <a:lnTo>
                  <a:pt x="2715" y="24"/>
                </a:lnTo>
                <a:lnTo>
                  <a:pt x="2715" y="48"/>
                </a:lnTo>
                <a:lnTo>
                  <a:pt x="2709" y="78"/>
                </a:lnTo>
                <a:lnTo>
                  <a:pt x="2709" y="108"/>
                </a:lnTo>
                <a:lnTo>
                  <a:pt x="2727" y="114"/>
                </a:lnTo>
                <a:lnTo>
                  <a:pt x="2744" y="120"/>
                </a:lnTo>
                <a:lnTo>
                  <a:pt x="2768" y="126"/>
                </a:lnTo>
                <a:lnTo>
                  <a:pt x="2792" y="132"/>
                </a:lnTo>
                <a:lnTo>
                  <a:pt x="2816" y="132"/>
                </a:lnTo>
                <a:lnTo>
                  <a:pt x="2846" y="132"/>
                </a:lnTo>
                <a:lnTo>
                  <a:pt x="2870" y="132"/>
                </a:lnTo>
                <a:lnTo>
                  <a:pt x="2906" y="132"/>
                </a:lnTo>
                <a:lnTo>
                  <a:pt x="2972" y="126"/>
                </a:lnTo>
                <a:lnTo>
                  <a:pt x="3049" y="114"/>
                </a:lnTo>
                <a:lnTo>
                  <a:pt x="3127" y="102"/>
                </a:lnTo>
                <a:lnTo>
                  <a:pt x="3205" y="90"/>
                </a:lnTo>
                <a:lnTo>
                  <a:pt x="3336" y="78"/>
                </a:lnTo>
                <a:lnTo>
                  <a:pt x="3426" y="72"/>
                </a:lnTo>
                <a:lnTo>
                  <a:pt x="3456" y="66"/>
                </a:lnTo>
                <a:lnTo>
                  <a:pt x="3462" y="66"/>
                </a:lnTo>
                <a:lnTo>
                  <a:pt x="3474" y="60"/>
                </a:lnTo>
                <a:lnTo>
                  <a:pt x="3486" y="48"/>
                </a:lnTo>
                <a:lnTo>
                  <a:pt x="3498" y="48"/>
                </a:lnTo>
                <a:lnTo>
                  <a:pt x="3510" y="42"/>
                </a:lnTo>
                <a:lnTo>
                  <a:pt x="3522" y="42"/>
                </a:lnTo>
                <a:lnTo>
                  <a:pt x="3534" y="36"/>
                </a:lnTo>
                <a:lnTo>
                  <a:pt x="3546" y="36"/>
                </a:lnTo>
                <a:lnTo>
                  <a:pt x="3564" y="36"/>
                </a:lnTo>
                <a:lnTo>
                  <a:pt x="3582" y="42"/>
                </a:lnTo>
                <a:lnTo>
                  <a:pt x="3600" y="42"/>
                </a:lnTo>
                <a:lnTo>
                  <a:pt x="3617" y="54"/>
                </a:lnTo>
                <a:lnTo>
                  <a:pt x="3635" y="60"/>
                </a:lnTo>
                <a:lnTo>
                  <a:pt x="3647" y="66"/>
                </a:lnTo>
                <a:lnTo>
                  <a:pt x="3659" y="72"/>
                </a:lnTo>
                <a:lnTo>
                  <a:pt x="3689" y="78"/>
                </a:lnTo>
                <a:lnTo>
                  <a:pt x="3731" y="90"/>
                </a:lnTo>
                <a:lnTo>
                  <a:pt x="3767" y="96"/>
                </a:lnTo>
                <a:lnTo>
                  <a:pt x="3815" y="102"/>
                </a:lnTo>
                <a:lnTo>
                  <a:pt x="3863" y="102"/>
                </a:lnTo>
                <a:lnTo>
                  <a:pt x="3916" y="102"/>
                </a:lnTo>
                <a:lnTo>
                  <a:pt x="3970" y="102"/>
                </a:lnTo>
                <a:lnTo>
                  <a:pt x="4024" y="102"/>
                </a:lnTo>
                <a:lnTo>
                  <a:pt x="4078" y="102"/>
                </a:lnTo>
                <a:lnTo>
                  <a:pt x="4132" y="96"/>
                </a:lnTo>
                <a:lnTo>
                  <a:pt x="4186" y="90"/>
                </a:lnTo>
                <a:lnTo>
                  <a:pt x="4239" y="78"/>
                </a:lnTo>
                <a:lnTo>
                  <a:pt x="4287" y="72"/>
                </a:lnTo>
                <a:lnTo>
                  <a:pt x="4341" y="54"/>
                </a:lnTo>
                <a:lnTo>
                  <a:pt x="4383" y="42"/>
                </a:lnTo>
                <a:lnTo>
                  <a:pt x="4419" y="30"/>
                </a:lnTo>
                <a:lnTo>
                  <a:pt x="4449" y="18"/>
                </a:lnTo>
                <a:lnTo>
                  <a:pt x="4478" y="12"/>
                </a:lnTo>
                <a:lnTo>
                  <a:pt x="4502" y="6"/>
                </a:lnTo>
                <a:lnTo>
                  <a:pt x="4526" y="0"/>
                </a:lnTo>
                <a:lnTo>
                  <a:pt x="4544" y="0"/>
                </a:lnTo>
                <a:lnTo>
                  <a:pt x="4562" y="0"/>
                </a:lnTo>
                <a:lnTo>
                  <a:pt x="4574" y="6"/>
                </a:lnTo>
                <a:lnTo>
                  <a:pt x="4586" y="12"/>
                </a:lnTo>
                <a:lnTo>
                  <a:pt x="4598" y="18"/>
                </a:lnTo>
                <a:lnTo>
                  <a:pt x="4604" y="24"/>
                </a:lnTo>
                <a:lnTo>
                  <a:pt x="4610" y="30"/>
                </a:lnTo>
                <a:lnTo>
                  <a:pt x="4616" y="36"/>
                </a:lnTo>
                <a:lnTo>
                  <a:pt x="4622" y="48"/>
                </a:lnTo>
                <a:lnTo>
                  <a:pt x="4628" y="60"/>
                </a:lnTo>
                <a:lnTo>
                  <a:pt x="4634" y="66"/>
                </a:lnTo>
                <a:lnTo>
                  <a:pt x="4640" y="78"/>
                </a:lnTo>
                <a:lnTo>
                  <a:pt x="4652" y="84"/>
                </a:lnTo>
                <a:lnTo>
                  <a:pt x="4670" y="90"/>
                </a:lnTo>
                <a:lnTo>
                  <a:pt x="4682" y="96"/>
                </a:lnTo>
                <a:lnTo>
                  <a:pt x="4706" y="102"/>
                </a:lnTo>
                <a:lnTo>
                  <a:pt x="4724" y="108"/>
                </a:lnTo>
                <a:lnTo>
                  <a:pt x="4748" y="114"/>
                </a:lnTo>
                <a:lnTo>
                  <a:pt x="4771" y="114"/>
                </a:lnTo>
                <a:lnTo>
                  <a:pt x="4801" y="114"/>
                </a:lnTo>
                <a:lnTo>
                  <a:pt x="4831" y="108"/>
                </a:lnTo>
                <a:lnTo>
                  <a:pt x="4861" y="102"/>
                </a:lnTo>
                <a:lnTo>
                  <a:pt x="4891" y="96"/>
                </a:lnTo>
                <a:lnTo>
                  <a:pt x="4927" y="84"/>
                </a:lnTo>
                <a:lnTo>
                  <a:pt x="4957" y="66"/>
                </a:lnTo>
                <a:lnTo>
                  <a:pt x="4993" y="48"/>
                </a:lnTo>
                <a:lnTo>
                  <a:pt x="5017" y="36"/>
                </a:lnTo>
                <a:lnTo>
                  <a:pt x="5029" y="30"/>
                </a:lnTo>
                <a:lnTo>
                  <a:pt x="5061" y="24"/>
                </a:lnTo>
                <a:lnTo>
                  <a:pt x="5091" y="17"/>
                </a:lnTo>
                <a:lnTo>
                  <a:pt x="5118" y="14"/>
                </a:lnTo>
                <a:lnTo>
                  <a:pt x="5145" y="9"/>
                </a:lnTo>
                <a:lnTo>
                  <a:pt x="5175" y="9"/>
                </a:lnTo>
                <a:lnTo>
                  <a:pt x="5199" y="8"/>
                </a:lnTo>
                <a:lnTo>
                  <a:pt x="5219" y="9"/>
                </a:lnTo>
                <a:lnTo>
                  <a:pt x="5238" y="9"/>
                </a:lnTo>
                <a:lnTo>
                  <a:pt x="5258" y="11"/>
                </a:lnTo>
                <a:lnTo>
                  <a:pt x="5280" y="9"/>
                </a:lnTo>
                <a:lnTo>
                  <a:pt x="5304" y="11"/>
                </a:lnTo>
                <a:lnTo>
                  <a:pt x="5327" y="8"/>
                </a:lnTo>
                <a:lnTo>
                  <a:pt x="5351" y="8"/>
                </a:lnTo>
                <a:lnTo>
                  <a:pt x="5390" y="9"/>
                </a:lnTo>
                <a:lnTo>
                  <a:pt x="5435" y="24"/>
                </a:lnTo>
                <a:lnTo>
                  <a:pt x="5447" y="30"/>
                </a:lnTo>
                <a:lnTo>
                  <a:pt x="5453" y="36"/>
                </a:lnTo>
                <a:lnTo>
                  <a:pt x="5453" y="42"/>
                </a:lnTo>
                <a:lnTo>
                  <a:pt x="5459" y="48"/>
                </a:lnTo>
                <a:lnTo>
                  <a:pt x="5459" y="54"/>
                </a:lnTo>
                <a:lnTo>
                  <a:pt x="5459" y="60"/>
                </a:lnTo>
                <a:lnTo>
                  <a:pt x="5459" y="66"/>
                </a:lnTo>
                <a:lnTo>
                  <a:pt x="5465" y="66"/>
                </a:lnTo>
                <a:lnTo>
                  <a:pt x="5465" y="72"/>
                </a:lnTo>
                <a:lnTo>
                  <a:pt x="5477" y="72"/>
                </a:lnTo>
                <a:lnTo>
                  <a:pt x="5489" y="78"/>
                </a:lnTo>
                <a:lnTo>
                  <a:pt x="5501" y="84"/>
                </a:lnTo>
                <a:lnTo>
                  <a:pt x="5519" y="84"/>
                </a:lnTo>
                <a:lnTo>
                  <a:pt x="5555" y="90"/>
                </a:lnTo>
                <a:lnTo>
                  <a:pt x="5603" y="90"/>
                </a:lnTo>
                <a:lnTo>
                  <a:pt x="5656" y="90"/>
                </a:lnTo>
                <a:lnTo>
                  <a:pt x="5710" y="84"/>
                </a:lnTo>
                <a:lnTo>
                  <a:pt x="5740" y="78"/>
                </a:lnTo>
                <a:lnTo>
                  <a:pt x="5770" y="72"/>
                </a:lnTo>
                <a:lnTo>
                  <a:pt x="5770" y="90"/>
                </a:lnTo>
                <a:lnTo>
                  <a:pt x="5770" y="90"/>
                </a:lnTo>
                <a:lnTo>
                  <a:pt x="5740" y="96"/>
                </a:lnTo>
                <a:lnTo>
                  <a:pt x="5710" y="102"/>
                </a:lnTo>
                <a:lnTo>
                  <a:pt x="5656" y="108"/>
                </a:lnTo>
                <a:lnTo>
                  <a:pt x="5603" y="108"/>
                </a:lnTo>
                <a:lnTo>
                  <a:pt x="5555" y="108"/>
                </a:lnTo>
                <a:lnTo>
                  <a:pt x="5519" y="102"/>
                </a:lnTo>
                <a:lnTo>
                  <a:pt x="5501" y="102"/>
                </a:lnTo>
                <a:lnTo>
                  <a:pt x="5489" y="96"/>
                </a:lnTo>
                <a:lnTo>
                  <a:pt x="5477" y="90"/>
                </a:lnTo>
                <a:lnTo>
                  <a:pt x="5465" y="90"/>
                </a:lnTo>
                <a:lnTo>
                  <a:pt x="5465" y="84"/>
                </a:lnTo>
                <a:lnTo>
                  <a:pt x="5459" y="84"/>
                </a:lnTo>
                <a:lnTo>
                  <a:pt x="5459" y="78"/>
                </a:lnTo>
                <a:lnTo>
                  <a:pt x="5459" y="72"/>
                </a:lnTo>
                <a:lnTo>
                  <a:pt x="5459" y="66"/>
                </a:lnTo>
                <a:lnTo>
                  <a:pt x="5453" y="60"/>
                </a:lnTo>
                <a:lnTo>
                  <a:pt x="5453" y="54"/>
                </a:lnTo>
                <a:lnTo>
                  <a:pt x="5447" y="48"/>
                </a:lnTo>
                <a:lnTo>
                  <a:pt x="5435" y="42"/>
                </a:lnTo>
                <a:lnTo>
                  <a:pt x="5429" y="36"/>
                </a:lnTo>
                <a:lnTo>
                  <a:pt x="5423" y="36"/>
                </a:lnTo>
                <a:lnTo>
                  <a:pt x="5405" y="30"/>
                </a:lnTo>
                <a:lnTo>
                  <a:pt x="5393" y="30"/>
                </a:lnTo>
                <a:lnTo>
                  <a:pt x="5370" y="23"/>
                </a:lnTo>
                <a:lnTo>
                  <a:pt x="5346" y="24"/>
                </a:lnTo>
                <a:lnTo>
                  <a:pt x="5325" y="27"/>
                </a:lnTo>
                <a:lnTo>
                  <a:pt x="5298" y="29"/>
                </a:lnTo>
                <a:lnTo>
                  <a:pt x="5270" y="29"/>
                </a:lnTo>
                <a:lnTo>
                  <a:pt x="5247" y="26"/>
                </a:lnTo>
                <a:lnTo>
                  <a:pt x="5219" y="24"/>
                </a:lnTo>
                <a:lnTo>
                  <a:pt x="5199" y="21"/>
                </a:lnTo>
                <a:lnTo>
                  <a:pt x="5174" y="24"/>
                </a:lnTo>
              </a:path>
            </a:pathLst>
          </a:custGeom>
          <a:gradFill>
            <a:gsLst>
              <a:gs pos="0">
                <a:srgbClr val="000000"/>
              </a:gs>
              <a:gs pos="50000">
                <a:srgbClr val="080808"/>
              </a:gs>
              <a:gs pos="100000">
                <a:srgbClr val="000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" name="PlaceHolder 22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r>
              <a:rPr b="0" lang="ru-RU" sz="42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Для правки текста заголовка щёлкните мышью</a:t>
            </a:r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22" name="PlaceHolder 23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pPr marL="342720" indent="-342720">
              <a:buClr>
                <a:srgbClr val="ebf25a"/>
              </a:buClr>
              <a:buSzPct val="80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lvl="1" marL="742680" indent="-285480">
              <a:buClr>
                <a:srgbClr val="f2aa68"/>
              </a:buClr>
              <a:buSzPct val="80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Второй уровень структуры</a:t>
            </a:r>
            <a:endParaRPr b="0" lang="ru-RU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lvl="2" marL="1143000" indent="-228600">
              <a:buClr>
                <a:srgbClr val="ffffcc"/>
              </a:buClr>
              <a:buSzPct val="80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Третий уровень структуры</a:t>
            </a:r>
            <a:endParaRPr b="0" lang="ru-RU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lvl="3" marL="1600200" indent="-228600">
              <a:buClr>
                <a:srgbClr val="ebf25a"/>
              </a:buClr>
              <a:buSzPct val="80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Четвёртый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lvl="4" marL="2057400" indent="-228600">
              <a:buClr>
                <a:srgbClr val="ffffff"/>
              </a:buClr>
              <a:buSzPct val="80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lvl="5" marL="2057400" indent="-228600">
              <a:buClr>
                <a:srgbClr val="ffffff"/>
              </a:buClr>
              <a:buSzPct val="80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lvl="6" marL="2057400" indent="-228600">
              <a:buClr>
                <a:srgbClr val="ffffff"/>
              </a:buClr>
              <a:buSzPct val="80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rIns="90000" tIns="46800" bIns="46800"/>
          <a:p>
            <a:pPr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</p:spPr>
        <p:txBody>
          <a:bodyPr lIns="90000" rIns="90000" tIns="46800" bIns="46800"/>
          <a:p>
            <a:pPr/>
            <a:fld id="{626436E0-FB4D-4ABD-BA4D-2FD58C7F78EF}" type="slidenum"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dt"/>
          </p:nvPr>
        </p:nvSpPr>
        <p:spPr>
          <a:xfrm>
            <a:off x="456840" y="6248520"/>
            <a:ext cx="2133720" cy="457200"/>
          </a:xfrm>
          <a:prstGeom prst="rect">
            <a:avLst/>
          </a:prstGeom>
        </p:spPr>
        <p:txBody>
          <a:bodyPr lIns="90000" rIns="90000" tIns="46800" bIns="46800"/>
          <a:p>
            <a:pPr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8305920" y="1440"/>
            <a:ext cx="838080" cy="685656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0f0f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CustomShape 2"/>
          <p:cNvSpPr/>
          <p:nvPr/>
        </p:nvSpPr>
        <p:spPr>
          <a:xfrm>
            <a:off x="1676520" y="0"/>
            <a:ext cx="304560" cy="6858000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rgbClr val="602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3"/>
          <p:cNvSpPr/>
          <p:nvPr/>
        </p:nvSpPr>
        <p:spPr>
          <a:xfrm>
            <a:off x="2743200" y="0"/>
            <a:ext cx="685800" cy="6858000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rgbClr val="602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CustomShape 4"/>
          <p:cNvSpPr/>
          <p:nvPr/>
        </p:nvSpPr>
        <p:spPr>
          <a:xfrm>
            <a:off x="3581280" y="0"/>
            <a:ext cx="381240" cy="6858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CustomShape 5"/>
          <p:cNvSpPr/>
          <p:nvPr/>
        </p:nvSpPr>
        <p:spPr>
          <a:xfrm>
            <a:off x="2133720" y="0"/>
            <a:ext cx="609480" cy="6858000"/>
          </a:xfrm>
          <a:prstGeom prst="rect">
            <a:avLst/>
          </a:prstGeom>
          <a:gradFill>
            <a:gsLst>
              <a:gs pos="0">
                <a:srgbClr val="602000"/>
              </a:gs>
              <a:gs pos="100000">
                <a:srgbClr val="800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6"/>
          <p:cNvSpPr/>
          <p:nvPr/>
        </p:nvSpPr>
        <p:spPr>
          <a:xfrm>
            <a:off x="762120" y="0"/>
            <a:ext cx="914400" cy="6858000"/>
          </a:xfrm>
          <a:prstGeom prst="rect">
            <a:avLst/>
          </a:prstGeom>
          <a:gradFill>
            <a:gsLst>
              <a:gs pos="0">
                <a:srgbClr val="602000"/>
              </a:gs>
              <a:gs pos="100000">
                <a:srgbClr val="800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7"/>
          <p:cNvSpPr/>
          <p:nvPr/>
        </p:nvSpPr>
        <p:spPr>
          <a:xfrm>
            <a:off x="457200" y="0"/>
            <a:ext cx="304920" cy="6858000"/>
          </a:xfrm>
          <a:prstGeom prst="rect">
            <a:avLst/>
          </a:prstGeom>
          <a:gradFill>
            <a:gsLst>
              <a:gs pos="0">
                <a:srgbClr val="602000"/>
              </a:gs>
              <a:gs pos="50000">
                <a:srgbClr val="511b00"/>
              </a:gs>
              <a:gs pos="100000">
                <a:srgbClr val="602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CustomShape 8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gradFill>
            <a:gsLst>
              <a:gs pos="0">
                <a:srgbClr val="4c1900"/>
              </a:gs>
              <a:gs pos="100000">
                <a:srgbClr val="602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CustomShape 9"/>
          <p:cNvSpPr/>
          <p:nvPr/>
        </p:nvSpPr>
        <p:spPr>
          <a:xfrm>
            <a:off x="3429000" y="0"/>
            <a:ext cx="380880" cy="6858000"/>
          </a:xfrm>
          <a:prstGeom prst="rect">
            <a:avLst/>
          </a:prstGeom>
          <a:gradFill>
            <a:gsLst>
              <a:gs pos="0">
                <a:srgbClr val="602000"/>
              </a:gs>
              <a:gs pos="100000">
                <a:srgbClr val="800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10"/>
          <p:cNvSpPr/>
          <p:nvPr/>
        </p:nvSpPr>
        <p:spPr>
          <a:xfrm>
            <a:off x="4419720" y="0"/>
            <a:ext cx="838080" cy="6858000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rgbClr val="602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CustomShape 11"/>
          <p:cNvSpPr/>
          <p:nvPr/>
        </p:nvSpPr>
        <p:spPr>
          <a:xfrm>
            <a:off x="1981080" y="0"/>
            <a:ext cx="228600" cy="6858000"/>
          </a:xfrm>
          <a:prstGeom prst="rect">
            <a:avLst/>
          </a:prstGeom>
          <a:solidFill>
            <a:srgbClr val="602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12"/>
          <p:cNvSpPr/>
          <p:nvPr/>
        </p:nvSpPr>
        <p:spPr>
          <a:xfrm>
            <a:off x="5238720" y="0"/>
            <a:ext cx="399960" cy="6858000"/>
          </a:xfrm>
          <a:prstGeom prst="rect">
            <a:avLst/>
          </a:prstGeom>
          <a:solidFill>
            <a:srgbClr val="602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CustomShape 13"/>
          <p:cNvSpPr/>
          <p:nvPr/>
        </p:nvSpPr>
        <p:spPr>
          <a:xfrm>
            <a:off x="7391520" y="0"/>
            <a:ext cx="228600" cy="6858000"/>
          </a:xfrm>
          <a:prstGeom prst="rect">
            <a:avLst/>
          </a:prstGeom>
          <a:gradFill>
            <a:gsLst>
              <a:gs pos="0">
                <a:srgbClr val="602000"/>
              </a:gs>
              <a:gs pos="50000">
                <a:srgbClr val="5d1f00"/>
              </a:gs>
              <a:gs pos="100000">
                <a:srgbClr val="602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CustomShape 14"/>
          <p:cNvSpPr/>
          <p:nvPr/>
        </p:nvSpPr>
        <p:spPr>
          <a:xfrm>
            <a:off x="7315200" y="0"/>
            <a:ext cx="1066680" cy="6858000"/>
          </a:xfrm>
          <a:prstGeom prst="rect">
            <a:avLst/>
          </a:prstGeom>
          <a:gradFill>
            <a:gsLst>
              <a:gs pos="0">
                <a:srgbClr val="602000"/>
              </a:gs>
              <a:gs pos="100000">
                <a:srgbClr val="000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15"/>
          <p:cNvSpPr/>
          <p:nvPr/>
        </p:nvSpPr>
        <p:spPr>
          <a:xfrm>
            <a:off x="5562720" y="0"/>
            <a:ext cx="990360" cy="6858000"/>
          </a:xfrm>
          <a:prstGeom prst="rect">
            <a:avLst/>
          </a:prstGeom>
          <a:gradFill>
            <a:gsLst>
              <a:gs pos="0">
                <a:srgbClr val="602000"/>
              </a:gs>
              <a:gs pos="50000">
                <a:srgbClr val="800000"/>
              </a:gs>
              <a:gs pos="100000">
                <a:srgbClr val="602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CustomShape 16"/>
          <p:cNvSpPr/>
          <p:nvPr/>
        </p:nvSpPr>
        <p:spPr>
          <a:xfrm>
            <a:off x="6095880" y="0"/>
            <a:ext cx="838440" cy="6858000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rgbClr val="602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CustomShape 17"/>
          <p:cNvSpPr/>
          <p:nvPr/>
        </p:nvSpPr>
        <p:spPr>
          <a:xfrm>
            <a:off x="6934320" y="0"/>
            <a:ext cx="380880" cy="6858000"/>
          </a:xfrm>
          <a:prstGeom prst="rect">
            <a:avLst/>
          </a:prstGeom>
          <a:gradFill>
            <a:gsLst>
              <a:gs pos="0">
                <a:srgbClr val="602000"/>
              </a:gs>
              <a:gs pos="50000">
                <a:srgbClr val="5d1f00"/>
              </a:gs>
              <a:gs pos="100000">
                <a:srgbClr val="602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18"/>
          <p:cNvSpPr/>
          <p:nvPr/>
        </p:nvSpPr>
        <p:spPr>
          <a:xfrm>
            <a:off x="4254480" y="0"/>
            <a:ext cx="241200" cy="6858000"/>
          </a:xfrm>
          <a:prstGeom prst="rect">
            <a:avLst/>
          </a:prstGeom>
          <a:gradFill>
            <a:gsLst>
              <a:gs pos="0">
                <a:srgbClr val="602000"/>
              </a:gs>
              <a:gs pos="100000">
                <a:srgbClr val="800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19"/>
          <p:cNvSpPr/>
          <p:nvPr/>
        </p:nvSpPr>
        <p:spPr>
          <a:xfrm>
            <a:off x="3755880" y="0"/>
            <a:ext cx="533520" cy="6858000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rgbClr val="602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20"/>
          <p:cNvSpPr/>
          <p:nvPr/>
        </p:nvSpPr>
        <p:spPr>
          <a:xfrm>
            <a:off x="1440" y="6151680"/>
            <a:ext cx="9144000" cy="706320"/>
          </a:xfrm>
          <a:custGeom>
            <a:avLst/>
            <a:gdLst/>
            <a:ahLst/>
            <a:rect l="l" t="t" r="r" b="b"/>
            <a:pathLst>
              <a:path w="5760" h="445">
                <a:moveTo>
                  <a:pt x="5760" y="445"/>
                </a:moveTo>
                <a:lnTo>
                  <a:pt x="5760" y="76"/>
                </a:lnTo>
                <a:lnTo>
                  <a:pt x="5730" y="81"/>
                </a:lnTo>
                <a:lnTo>
                  <a:pt x="5700" y="86"/>
                </a:lnTo>
                <a:lnTo>
                  <a:pt x="5646" y="91"/>
                </a:lnTo>
                <a:lnTo>
                  <a:pt x="5592" y="91"/>
                </a:lnTo>
                <a:lnTo>
                  <a:pt x="5544" y="91"/>
                </a:lnTo>
                <a:lnTo>
                  <a:pt x="5508" y="86"/>
                </a:lnTo>
                <a:lnTo>
                  <a:pt x="5490" y="86"/>
                </a:lnTo>
                <a:lnTo>
                  <a:pt x="5478" y="81"/>
                </a:lnTo>
                <a:lnTo>
                  <a:pt x="5466" y="76"/>
                </a:lnTo>
                <a:lnTo>
                  <a:pt x="5454" y="76"/>
                </a:lnTo>
                <a:lnTo>
                  <a:pt x="5454" y="70"/>
                </a:lnTo>
                <a:lnTo>
                  <a:pt x="5454" y="70"/>
                </a:lnTo>
                <a:lnTo>
                  <a:pt x="5448" y="70"/>
                </a:lnTo>
                <a:lnTo>
                  <a:pt x="5448" y="65"/>
                </a:lnTo>
                <a:lnTo>
                  <a:pt x="5448" y="60"/>
                </a:lnTo>
                <a:lnTo>
                  <a:pt x="5448" y="55"/>
                </a:lnTo>
                <a:lnTo>
                  <a:pt x="5442" y="50"/>
                </a:lnTo>
                <a:lnTo>
                  <a:pt x="5442" y="44"/>
                </a:lnTo>
                <a:lnTo>
                  <a:pt x="5436" y="39"/>
                </a:lnTo>
                <a:lnTo>
                  <a:pt x="5424" y="34"/>
                </a:lnTo>
                <a:lnTo>
                  <a:pt x="5418" y="29"/>
                </a:lnTo>
                <a:lnTo>
                  <a:pt x="5414" y="18"/>
                </a:lnTo>
                <a:lnTo>
                  <a:pt x="5401" y="16"/>
                </a:lnTo>
                <a:lnTo>
                  <a:pt x="5386" y="10"/>
                </a:lnTo>
                <a:lnTo>
                  <a:pt x="5368" y="7"/>
                </a:lnTo>
                <a:lnTo>
                  <a:pt x="5332" y="7"/>
                </a:lnTo>
                <a:lnTo>
                  <a:pt x="5246" y="10"/>
                </a:lnTo>
                <a:lnTo>
                  <a:pt x="5144" y="7"/>
                </a:lnTo>
                <a:lnTo>
                  <a:pt x="5090" y="16"/>
                </a:lnTo>
                <a:lnTo>
                  <a:pt x="5051" y="22"/>
                </a:lnTo>
                <a:lnTo>
                  <a:pt x="5036" y="30"/>
                </a:lnTo>
                <a:lnTo>
                  <a:pt x="5022" y="39"/>
                </a:lnTo>
                <a:lnTo>
                  <a:pt x="5010" y="44"/>
                </a:lnTo>
                <a:lnTo>
                  <a:pt x="4986" y="55"/>
                </a:lnTo>
                <a:lnTo>
                  <a:pt x="4950" y="70"/>
                </a:lnTo>
                <a:lnTo>
                  <a:pt x="4920" y="86"/>
                </a:lnTo>
                <a:lnTo>
                  <a:pt x="4884" y="96"/>
                </a:lnTo>
                <a:lnTo>
                  <a:pt x="4854" y="102"/>
                </a:lnTo>
                <a:lnTo>
                  <a:pt x="4824" y="107"/>
                </a:lnTo>
                <a:lnTo>
                  <a:pt x="4794" y="112"/>
                </a:lnTo>
                <a:lnTo>
                  <a:pt x="4764" y="112"/>
                </a:lnTo>
                <a:lnTo>
                  <a:pt x="4740" y="112"/>
                </a:lnTo>
                <a:lnTo>
                  <a:pt x="4716" y="107"/>
                </a:lnTo>
                <a:lnTo>
                  <a:pt x="4698" y="102"/>
                </a:lnTo>
                <a:lnTo>
                  <a:pt x="4674" y="96"/>
                </a:lnTo>
                <a:lnTo>
                  <a:pt x="4662" y="91"/>
                </a:lnTo>
                <a:lnTo>
                  <a:pt x="4644" y="86"/>
                </a:lnTo>
                <a:lnTo>
                  <a:pt x="4631" y="66"/>
                </a:lnTo>
                <a:lnTo>
                  <a:pt x="4617" y="42"/>
                </a:lnTo>
                <a:lnTo>
                  <a:pt x="4598" y="25"/>
                </a:lnTo>
                <a:lnTo>
                  <a:pt x="4584" y="13"/>
                </a:lnTo>
                <a:lnTo>
                  <a:pt x="4565" y="4"/>
                </a:lnTo>
                <a:lnTo>
                  <a:pt x="4535" y="3"/>
                </a:lnTo>
                <a:lnTo>
                  <a:pt x="4514" y="9"/>
                </a:lnTo>
                <a:lnTo>
                  <a:pt x="4494" y="18"/>
                </a:lnTo>
                <a:lnTo>
                  <a:pt x="4471" y="23"/>
                </a:lnTo>
                <a:lnTo>
                  <a:pt x="4440" y="29"/>
                </a:lnTo>
                <a:lnTo>
                  <a:pt x="4410" y="39"/>
                </a:lnTo>
                <a:lnTo>
                  <a:pt x="4374" y="50"/>
                </a:lnTo>
                <a:lnTo>
                  <a:pt x="4332" y="60"/>
                </a:lnTo>
                <a:lnTo>
                  <a:pt x="4284" y="76"/>
                </a:lnTo>
                <a:lnTo>
                  <a:pt x="4236" y="81"/>
                </a:lnTo>
                <a:lnTo>
                  <a:pt x="4183" y="91"/>
                </a:lnTo>
                <a:lnTo>
                  <a:pt x="4128" y="96"/>
                </a:lnTo>
                <a:lnTo>
                  <a:pt x="4074" y="102"/>
                </a:lnTo>
                <a:lnTo>
                  <a:pt x="4020" y="102"/>
                </a:lnTo>
                <a:lnTo>
                  <a:pt x="3966" y="102"/>
                </a:lnTo>
                <a:lnTo>
                  <a:pt x="3912" y="102"/>
                </a:lnTo>
                <a:lnTo>
                  <a:pt x="3858" y="102"/>
                </a:lnTo>
                <a:lnTo>
                  <a:pt x="3810" y="102"/>
                </a:lnTo>
                <a:lnTo>
                  <a:pt x="3762" y="96"/>
                </a:lnTo>
                <a:lnTo>
                  <a:pt x="3726" y="91"/>
                </a:lnTo>
                <a:lnTo>
                  <a:pt x="3684" y="81"/>
                </a:lnTo>
                <a:lnTo>
                  <a:pt x="3654" y="76"/>
                </a:lnTo>
                <a:lnTo>
                  <a:pt x="3642" y="70"/>
                </a:lnTo>
                <a:lnTo>
                  <a:pt x="3630" y="65"/>
                </a:lnTo>
                <a:lnTo>
                  <a:pt x="3612" y="60"/>
                </a:lnTo>
                <a:lnTo>
                  <a:pt x="3594" y="50"/>
                </a:lnTo>
                <a:lnTo>
                  <a:pt x="3576" y="50"/>
                </a:lnTo>
                <a:lnTo>
                  <a:pt x="3558" y="44"/>
                </a:lnTo>
                <a:lnTo>
                  <a:pt x="3540" y="44"/>
                </a:lnTo>
                <a:lnTo>
                  <a:pt x="3528" y="44"/>
                </a:lnTo>
                <a:lnTo>
                  <a:pt x="3516" y="50"/>
                </a:lnTo>
                <a:lnTo>
                  <a:pt x="3504" y="50"/>
                </a:lnTo>
                <a:lnTo>
                  <a:pt x="3492" y="55"/>
                </a:lnTo>
                <a:lnTo>
                  <a:pt x="3480" y="55"/>
                </a:lnTo>
                <a:lnTo>
                  <a:pt x="3468" y="65"/>
                </a:lnTo>
                <a:lnTo>
                  <a:pt x="3456" y="70"/>
                </a:lnTo>
                <a:lnTo>
                  <a:pt x="3450" y="70"/>
                </a:lnTo>
                <a:lnTo>
                  <a:pt x="3420" y="76"/>
                </a:lnTo>
                <a:lnTo>
                  <a:pt x="3330" y="81"/>
                </a:lnTo>
                <a:lnTo>
                  <a:pt x="3204" y="91"/>
                </a:lnTo>
                <a:lnTo>
                  <a:pt x="3126" y="102"/>
                </a:lnTo>
                <a:lnTo>
                  <a:pt x="3048" y="112"/>
                </a:lnTo>
                <a:lnTo>
                  <a:pt x="2970" y="123"/>
                </a:lnTo>
                <a:lnTo>
                  <a:pt x="2904" y="128"/>
                </a:lnTo>
                <a:lnTo>
                  <a:pt x="2868" y="128"/>
                </a:lnTo>
                <a:lnTo>
                  <a:pt x="2844" y="128"/>
                </a:lnTo>
                <a:lnTo>
                  <a:pt x="2814" y="128"/>
                </a:lnTo>
                <a:lnTo>
                  <a:pt x="2790" y="128"/>
                </a:lnTo>
                <a:lnTo>
                  <a:pt x="2766" y="123"/>
                </a:lnTo>
                <a:lnTo>
                  <a:pt x="2742" y="117"/>
                </a:lnTo>
                <a:lnTo>
                  <a:pt x="2724" y="112"/>
                </a:lnTo>
                <a:lnTo>
                  <a:pt x="2706" y="107"/>
                </a:lnTo>
                <a:lnTo>
                  <a:pt x="2704" y="83"/>
                </a:lnTo>
                <a:lnTo>
                  <a:pt x="2710" y="56"/>
                </a:lnTo>
                <a:lnTo>
                  <a:pt x="2710" y="36"/>
                </a:lnTo>
                <a:lnTo>
                  <a:pt x="2696" y="25"/>
                </a:lnTo>
                <a:lnTo>
                  <a:pt x="2672" y="36"/>
                </a:lnTo>
                <a:lnTo>
                  <a:pt x="2658" y="50"/>
                </a:lnTo>
                <a:lnTo>
                  <a:pt x="2638" y="60"/>
                </a:lnTo>
                <a:lnTo>
                  <a:pt x="2614" y="76"/>
                </a:lnTo>
                <a:lnTo>
                  <a:pt x="2590" y="84"/>
                </a:lnTo>
                <a:lnTo>
                  <a:pt x="2558" y="95"/>
                </a:lnTo>
                <a:lnTo>
                  <a:pt x="2536" y="98"/>
                </a:lnTo>
                <a:lnTo>
                  <a:pt x="2508" y="102"/>
                </a:lnTo>
                <a:lnTo>
                  <a:pt x="2478" y="105"/>
                </a:lnTo>
                <a:lnTo>
                  <a:pt x="2444" y="109"/>
                </a:lnTo>
                <a:lnTo>
                  <a:pt x="2410" y="110"/>
                </a:lnTo>
                <a:lnTo>
                  <a:pt x="2374" y="107"/>
                </a:lnTo>
                <a:lnTo>
                  <a:pt x="2348" y="103"/>
                </a:lnTo>
                <a:lnTo>
                  <a:pt x="2322" y="91"/>
                </a:lnTo>
                <a:lnTo>
                  <a:pt x="2304" y="86"/>
                </a:lnTo>
                <a:lnTo>
                  <a:pt x="2292" y="81"/>
                </a:lnTo>
                <a:lnTo>
                  <a:pt x="2286" y="76"/>
                </a:lnTo>
                <a:lnTo>
                  <a:pt x="2274" y="70"/>
                </a:lnTo>
                <a:lnTo>
                  <a:pt x="2268" y="65"/>
                </a:lnTo>
                <a:lnTo>
                  <a:pt x="2246" y="18"/>
                </a:lnTo>
                <a:lnTo>
                  <a:pt x="2224" y="0"/>
                </a:lnTo>
                <a:lnTo>
                  <a:pt x="2185" y="3"/>
                </a:lnTo>
                <a:lnTo>
                  <a:pt x="2156" y="16"/>
                </a:lnTo>
                <a:lnTo>
                  <a:pt x="2126" y="22"/>
                </a:lnTo>
                <a:lnTo>
                  <a:pt x="2081" y="49"/>
                </a:lnTo>
                <a:lnTo>
                  <a:pt x="2048" y="64"/>
                </a:lnTo>
                <a:lnTo>
                  <a:pt x="2018" y="76"/>
                </a:lnTo>
                <a:lnTo>
                  <a:pt x="1986" y="96"/>
                </a:lnTo>
                <a:lnTo>
                  <a:pt x="1896" y="102"/>
                </a:lnTo>
                <a:lnTo>
                  <a:pt x="1794" y="102"/>
                </a:lnTo>
                <a:lnTo>
                  <a:pt x="1692" y="102"/>
                </a:lnTo>
                <a:lnTo>
                  <a:pt x="1644" y="102"/>
                </a:lnTo>
                <a:lnTo>
                  <a:pt x="1602" y="96"/>
                </a:lnTo>
                <a:lnTo>
                  <a:pt x="1560" y="91"/>
                </a:lnTo>
                <a:lnTo>
                  <a:pt x="1524" y="86"/>
                </a:lnTo>
                <a:lnTo>
                  <a:pt x="1506" y="86"/>
                </a:lnTo>
                <a:lnTo>
                  <a:pt x="1494" y="81"/>
                </a:lnTo>
                <a:lnTo>
                  <a:pt x="1482" y="76"/>
                </a:lnTo>
                <a:lnTo>
                  <a:pt x="1476" y="70"/>
                </a:lnTo>
                <a:lnTo>
                  <a:pt x="1458" y="65"/>
                </a:lnTo>
                <a:lnTo>
                  <a:pt x="1440" y="55"/>
                </a:lnTo>
                <a:lnTo>
                  <a:pt x="1428" y="50"/>
                </a:lnTo>
                <a:lnTo>
                  <a:pt x="1410" y="50"/>
                </a:lnTo>
                <a:lnTo>
                  <a:pt x="1398" y="44"/>
                </a:lnTo>
                <a:lnTo>
                  <a:pt x="1386" y="44"/>
                </a:lnTo>
                <a:lnTo>
                  <a:pt x="1374" y="44"/>
                </a:lnTo>
                <a:lnTo>
                  <a:pt x="1356" y="44"/>
                </a:lnTo>
                <a:lnTo>
                  <a:pt x="1344" y="44"/>
                </a:lnTo>
                <a:lnTo>
                  <a:pt x="1332" y="50"/>
                </a:lnTo>
                <a:lnTo>
                  <a:pt x="1308" y="55"/>
                </a:lnTo>
                <a:lnTo>
                  <a:pt x="1260" y="70"/>
                </a:lnTo>
                <a:lnTo>
                  <a:pt x="1218" y="86"/>
                </a:lnTo>
                <a:lnTo>
                  <a:pt x="1176" y="96"/>
                </a:lnTo>
                <a:lnTo>
                  <a:pt x="1140" y="107"/>
                </a:lnTo>
                <a:lnTo>
                  <a:pt x="1098" y="117"/>
                </a:lnTo>
                <a:lnTo>
                  <a:pt x="1062" y="128"/>
                </a:lnTo>
                <a:lnTo>
                  <a:pt x="1020" y="133"/>
                </a:lnTo>
                <a:lnTo>
                  <a:pt x="948" y="143"/>
                </a:lnTo>
                <a:lnTo>
                  <a:pt x="882" y="149"/>
                </a:lnTo>
                <a:lnTo>
                  <a:pt x="822" y="149"/>
                </a:lnTo>
                <a:lnTo>
                  <a:pt x="762" y="143"/>
                </a:lnTo>
                <a:lnTo>
                  <a:pt x="708" y="138"/>
                </a:lnTo>
                <a:lnTo>
                  <a:pt x="654" y="128"/>
                </a:lnTo>
                <a:lnTo>
                  <a:pt x="612" y="117"/>
                </a:lnTo>
                <a:lnTo>
                  <a:pt x="570" y="107"/>
                </a:lnTo>
                <a:lnTo>
                  <a:pt x="534" y="96"/>
                </a:lnTo>
                <a:lnTo>
                  <a:pt x="504" y="86"/>
                </a:lnTo>
                <a:lnTo>
                  <a:pt x="480" y="76"/>
                </a:lnTo>
                <a:lnTo>
                  <a:pt x="462" y="65"/>
                </a:lnTo>
                <a:lnTo>
                  <a:pt x="444" y="55"/>
                </a:lnTo>
                <a:lnTo>
                  <a:pt x="426" y="44"/>
                </a:lnTo>
                <a:lnTo>
                  <a:pt x="408" y="34"/>
                </a:lnTo>
                <a:lnTo>
                  <a:pt x="402" y="34"/>
                </a:lnTo>
                <a:lnTo>
                  <a:pt x="396" y="34"/>
                </a:lnTo>
                <a:lnTo>
                  <a:pt x="390" y="34"/>
                </a:lnTo>
                <a:lnTo>
                  <a:pt x="390" y="34"/>
                </a:lnTo>
                <a:lnTo>
                  <a:pt x="384" y="34"/>
                </a:lnTo>
                <a:lnTo>
                  <a:pt x="378" y="39"/>
                </a:lnTo>
                <a:lnTo>
                  <a:pt x="372" y="44"/>
                </a:lnTo>
                <a:lnTo>
                  <a:pt x="360" y="55"/>
                </a:lnTo>
                <a:lnTo>
                  <a:pt x="348" y="65"/>
                </a:lnTo>
                <a:lnTo>
                  <a:pt x="342" y="70"/>
                </a:lnTo>
                <a:lnTo>
                  <a:pt x="336" y="76"/>
                </a:lnTo>
                <a:lnTo>
                  <a:pt x="324" y="86"/>
                </a:lnTo>
                <a:lnTo>
                  <a:pt x="306" y="91"/>
                </a:lnTo>
                <a:lnTo>
                  <a:pt x="288" y="96"/>
                </a:lnTo>
                <a:lnTo>
                  <a:pt x="264" y="102"/>
                </a:lnTo>
                <a:lnTo>
                  <a:pt x="240" y="107"/>
                </a:lnTo>
                <a:lnTo>
                  <a:pt x="216" y="112"/>
                </a:lnTo>
                <a:lnTo>
                  <a:pt x="192" y="112"/>
                </a:lnTo>
                <a:lnTo>
                  <a:pt x="168" y="117"/>
                </a:lnTo>
                <a:lnTo>
                  <a:pt x="145" y="117"/>
                </a:lnTo>
                <a:lnTo>
                  <a:pt x="120" y="117"/>
                </a:lnTo>
                <a:lnTo>
                  <a:pt x="90" y="112"/>
                </a:lnTo>
                <a:lnTo>
                  <a:pt x="66" y="112"/>
                </a:lnTo>
                <a:lnTo>
                  <a:pt x="42" y="107"/>
                </a:lnTo>
                <a:lnTo>
                  <a:pt x="24" y="102"/>
                </a:lnTo>
                <a:lnTo>
                  <a:pt x="0" y="96"/>
                </a:lnTo>
                <a:lnTo>
                  <a:pt x="0" y="445"/>
                </a:lnTo>
                <a:lnTo>
                  <a:pt x="5760" y="445"/>
                </a:lnTo>
                <a:lnTo>
                  <a:pt x="5760" y="445"/>
                </a:lnTo>
                <a:lnTo>
                  <a:pt x="5760" y="445"/>
                </a:lnTo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21"/>
          <p:cNvSpPr/>
          <p:nvPr/>
        </p:nvSpPr>
        <p:spPr>
          <a:xfrm>
            <a:off x="0" y="6138720"/>
            <a:ext cx="9159840" cy="276480"/>
          </a:xfrm>
          <a:custGeom>
            <a:avLst/>
            <a:gdLst/>
            <a:ahLst/>
            <a:rect l="l" t="t" r="r" b="b"/>
            <a:pathLst>
              <a:path w="5770" h="174">
                <a:moveTo>
                  <a:pt x="5151" y="24"/>
                </a:moveTo>
                <a:lnTo>
                  <a:pt x="5127" y="26"/>
                </a:lnTo>
                <a:lnTo>
                  <a:pt x="5082" y="30"/>
                </a:lnTo>
                <a:lnTo>
                  <a:pt x="5049" y="38"/>
                </a:lnTo>
                <a:lnTo>
                  <a:pt x="5029" y="48"/>
                </a:lnTo>
                <a:lnTo>
                  <a:pt x="5017" y="54"/>
                </a:lnTo>
                <a:lnTo>
                  <a:pt x="4993" y="66"/>
                </a:lnTo>
                <a:lnTo>
                  <a:pt x="4957" y="84"/>
                </a:lnTo>
                <a:lnTo>
                  <a:pt x="4927" y="102"/>
                </a:lnTo>
                <a:lnTo>
                  <a:pt x="4891" y="114"/>
                </a:lnTo>
                <a:lnTo>
                  <a:pt x="4861" y="120"/>
                </a:lnTo>
                <a:lnTo>
                  <a:pt x="4831" y="126"/>
                </a:lnTo>
                <a:lnTo>
                  <a:pt x="4801" y="132"/>
                </a:lnTo>
                <a:lnTo>
                  <a:pt x="4771" y="132"/>
                </a:lnTo>
                <a:lnTo>
                  <a:pt x="4748" y="132"/>
                </a:lnTo>
                <a:lnTo>
                  <a:pt x="4724" y="126"/>
                </a:lnTo>
                <a:lnTo>
                  <a:pt x="4706" y="120"/>
                </a:lnTo>
                <a:lnTo>
                  <a:pt x="4682" y="114"/>
                </a:lnTo>
                <a:lnTo>
                  <a:pt x="4670" y="108"/>
                </a:lnTo>
                <a:lnTo>
                  <a:pt x="4652" y="102"/>
                </a:lnTo>
                <a:lnTo>
                  <a:pt x="4640" y="96"/>
                </a:lnTo>
                <a:lnTo>
                  <a:pt x="4634" y="84"/>
                </a:lnTo>
                <a:lnTo>
                  <a:pt x="4628" y="78"/>
                </a:lnTo>
                <a:lnTo>
                  <a:pt x="4622" y="66"/>
                </a:lnTo>
                <a:lnTo>
                  <a:pt x="4616" y="54"/>
                </a:lnTo>
                <a:lnTo>
                  <a:pt x="4610" y="48"/>
                </a:lnTo>
                <a:lnTo>
                  <a:pt x="4604" y="42"/>
                </a:lnTo>
                <a:lnTo>
                  <a:pt x="4598" y="36"/>
                </a:lnTo>
                <a:lnTo>
                  <a:pt x="4586" y="30"/>
                </a:lnTo>
                <a:lnTo>
                  <a:pt x="4574" y="24"/>
                </a:lnTo>
                <a:lnTo>
                  <a:pt x="4562" y="18"/>
                </a:lnTo>
                <a:lnTo>
                  <a:pt x="4544" y="18"/>
                </a:lnTo>
                <a:lnTo>
                  <a:pt x="4526" y="18"/>
                </a:lnTo>
                <a:lnTo>
                  <a:pt x="4502" y="24"/>
                </a:lnTo>
                <a:lnTo>
                  <a:pt x="4478" y="30"/>
                </a:lnTo>
                <a:lnTo>
                  <a:pt x="4449" y="36"/>
                </a:lnTo>
                <a:lnTo>
                  <a:pt x="4419" y="48"/>
                </a:lnTo>
                <a:lnTo>
                  <a:pt x="4383" y="60"/>
                </a:lnTo>
                <a:lnTo>
                  <a:pt x="4341" y="72"/>
                </a:lnTo>
                <a:lnTo>
                  <a:pt x="4287" y="90"/>
                </a:lnTo>
                <a:lnTo>
                  <a:pt x="4239" y="96"/>
                </a:lnTo>
                <a:lnTo>
                  <a:pt x="4186" y="108"/>
                </a:lnTo>
                <a:lnTo>
                  <a:pt x="4132" y="114"/>
                </a:lnTo>
                <a:lnTo>
                  <a:pt x="4078" y="120"/>
                </a:lnTo>
                <a:lnTo>
                  <a:pt x="4024" y="120"/>
                </a:lnTo>
                <a:lnTo>
                  <a:pt x="3970" y="120"/>
                </a:lnTo>
                <a:lnTo>
                  <a:pt x="3916" y="120"/>
                </a:lnTo>
                <a:lnTo>
                  <a:pt x="3863" y="120"/>
                </a:lnTo>
                <a:lnTo>
                  <a:pt x="3815" y="120"/>
                </a:lnTo>
                <a:lnTo>
                  <a:pt x="3767" y="114"/>
                </a:lnTo>
                <a:lnTo>
                  <a:pt x="3731" y="108"/>
                </a:lnTo>
                <a:lnTo>
                  <a:pt x="3689" y="96"/>
                </a:lnTo>
                <a:lnTo>
                  <a:pt x="3659" y="90"/>
                </a:lnTo>
                <a:lnTo>
                  <a:pt x="3647" y="84"/>
                </a:lnTo>
                <a:lnTo>
                  <a:pt x="3635" y="78"/>
                </a:lnTo>
                <a:lnTo>
                  <a:pt x="3617" y="72"/>
                </a:lnTo>
                <a:lnTo>
                  <a:pt x="3600" y="60"/>
                </a:lnTo>
                <a:lnTo>
                  <a:pt x="3582" y="60"/>
                </a:lnTo>
                <a:lnTo>
                  <a:pt x="3564" y="54"/>
                </a:lnTo>
                <a:lnTo>
                  <a:pt x="3546" y="54"/>
                </a:lnTo>
                <a:lnTo>
                  <a:pt x="3534" y="54"/>
                </a:lnTo>
                <a:lnTo>
                  <a:pt x="3522" y="60"/>
                </a:lnTo>
                <a:lnTo>
                  <a:pt x="3510" y="60"/>
                </a:lnTo>
                <a:lnTo>
                  <a:pt x="3498" y="66"/>
                </a:lnTo>
                <a:lnTo>
                  <a:pt x="3486" y="66"/>
                </a:lnTo>
                <a:lnTo>
                  <a:pt x="3474" y="78"/>
                </a:lnTo>
                <a:lnTo>
                  <a:pt x="3462" y="84"/>
                </a:lnTo>
                <a:lnTo>
                  <a:pt x="3456" y="84"/>
                </a:lnTo>
                <a:lnTo>
                  <a:pt x="3426" y="90"/>
                </a:lnTo>
                <a:lnTo>
                  <a:pt x="3336" y="96"/>
                </a:lnTo>
                <a:lnTo>
                  <a:pt x="3205" y="108"/>
                </a:lnTo>
                <a:lnTo>
                  <a:pt x="3127" y="120"/>
                </a:lnTo>
                <a:lnTo>
                  <a:pt x="3049" y="132"/>
                </a:lnTo>
                <a:lnTo>
                  <a:pt x="2972" y="144"/>
                </a:lnTo>
                <a:lnTo>
                  <a:pt x="2906" y="150"/>
                </a:lnTo>
                <a:lnTo>
                  <a:pt x="2870" y="150"/>
                </a:lnTo>
                <a:lnTo>
                  <a:pt x="2846" y="150"/>
                </a:lnTo>
                <a:lnTo>
                  <a:pt x="2816" y="150"/>
                </a:lnTo>
                <a:lnTo>
                  <a:pt x="2792" y="150"/>
                </a:lnTo>
                <a:lnTo>
                  <a:pt x="2768" y="144"/>
                </a:lnTo>
                <a:lnTo>
                  <a:pt x="2744" y="138"/>
                </a:lnTo>
                <a:lnTo>
                  <a:pt x="2727" y="132"/>
                </a:lnTo>
                <a:lnTo>
                  <a:pt x="2709" y="126"/>
                </a:lnTo>
                <a:lnTo>
                  <a:pt x="2703" y="96"/>
                </a:lnTo>
                <a:lnTo>
                  <a:pt x="2703" y="78"/>
                </a:lnTo>
                <a:lnTo>
                  <a:pt x="2709" y="42"/>
                </a:lnTo>
                <a:lnTo>
                  <a:pt x="2697" y="36"/>
                </a:lnTo>
                <a:lnTo>
                  <a:pt x="2673" y="42"/>
                </a:lnTo>
                <a:lnTo>
                  <a:pt x="2661" y="60"/>
                </a:lnTo>
                <a:lnTo>
                  <a:pt x="2643" y="72"/>
                </a:lnTo>
                <a:lnTo>
                  <a:pt x="2619" y="90"/>
                </a:lnTo>
                <a:lnTo>
                  <a:pt x="2595" y="102"/>
                </a:lnTo>
                <a:lnTo>
                  <a:pt x="2559" y="114"/>
                </a:lnTo>
                <a:lnTo>
                  <a:pt x="2541" y="114"/>
                </a:lnTo>
                <a:lnTo>
                  <a:pt x="2511" y="120"/>
                </a:lnTo>
                <a:lnTo>
                  <a:pt x="2481" y="126"/>
                </a:lnTo>
                <a:lnTo>
                  <a:pt x="2446" y="126"/>
                </a:lnTo>
                <a:lnTo>
                  <a:pt x="2416" y="132"/>
                </a:lnTo>
                <a:lnTo>
                  <a:pt x="2380" y="126"/>
                </a:lnTo>
                <a:lnTo>
                  <a:pt x="2350" y="120"/>
                </a:lnTo>
                <a:lnTo>
                  <a:pt x="2326" y="108"/>
                </a:lnTo>
                <a:lnTo>
                  <a:pt x="2308" y="102"/>
                </a:lnTo>
                <a:lnTo>
                  <a:pt x="2296" y="96"/>
                </a:lnTo>
                <a:lnTo>
                  <a:pt x="2290" y="90"/>
                </a:lnTo>
                <a:lnTo>
                  <a:pt x="2278" y="84"/>
                </a:lnTo>
                <a:lnTo>
                  <a:pt x="2272" y="78"/>
                </a:lnTo>
                <a:lnTo>
                  <a:pt x="2250" y="57"/>
                </a:lnTo>
                <a:lnTo>
                  <a:pt x="2243" y="35"/>
                </a:lnTo>
                <a:lnTo>
                  <a:pt x="2228" y="18"/>
                </a:lnTo>
                <a:lnTo>
                  <a:pt x="2208" y="18"/>
                </a:lnTo>
                <a:lnTo>
                  <a:pt x="2172" y="24"/>
                </a:lnTo>
                <a:lnTo>
                  <a:pt x="2151" y="36"/>
                </a:lnTo>
                <a:lnTo>
                  <a:pt x="2127" y="51"/>
                </a:lnTo>
                <a:lnTo>
                  <a:pt x="2097" y="60"/>
                </a:lnTo>
                <a:lnTo>
                  <a:pt x="2073" y="72"/>
                </a:lnTo>
                <a:lnTo>
                  <a:pt x="2046" y="87"/>
                </a:lnTo>
                <a:lnTo>
                  <a:pt x="2007" y="102"/>
                </a:lnTo>
                <a:lnTo>
                  <a:pt x="1977" y="114"/>
                </a:lnTo>
                <a:lnTo>
                  <a:pt x="1947" y="120"/>
                </a:lnTo>
                <a:lnTo>
                  <a:pt x="1895" y="120"/>
                </a:lnTo>
                <a:lnTo>
                  <a:pt x="1794" y="120"/>
                </a:lnTo>
                <a:lnTo>
                  <a:pt x="1692" y="120"/>
                </a:lnTo>
                <a:lnTo>
                  <a:pt x="1644" y="120"/>
                </a:lnTo>
                <a:lnTo>
                  <a:pt x="1602" y="114"/>
                </a:lnTo>
                <a:lnTo>
                  <a:pt x="1561" y="108"/>
                </a:lnTo>
                <a:lnTo>
                  <a:pt x="1525" y="102"/>
                </a:lnTo>
                <a:lnTo>
                  <a:pt x="1507" y="102"/>
                </a:lnTo>
                <a:lnTo>
                  <a:pt x="1495" y="96"/>
                </a:lnTo>
                <a:lnTo>
                  <a:pt x="1483" y="90"/>
                </a:lnTo>
                <a:lnTo>
                  <a:pt x="1477" y="84"/>
                </a:lnTo>
                <a:lnTo>
                  <a:pt x="1459" y="78"/>
                </a:lnTo>
                <a:lnTo>
                  <a:pt x="1441" y="66"/>
                </a:lnTo>
                <a:lnTo>
                  <a:pt x="1429" y="60"/>
                </a:lnTo>
                <a:lnTo>
                  <a:pt x="1411" y="60"/>
                </a:lnTo>
                <a:lnTo>
                  <a:pt x="1399" y="54"/>
                </a:lnTo>
                <a:lnTo>
                  <a:pt x="1387" y="54"/>
                </a:lnTo>
                <a:lnTo>
                  <a:pt x="1375" y="54"/>
                </a:lnTo>
                <a:lnTo>
                  <a:pt x="1357" y="54"/>
                </a:lnTo>
                <a:lnTo>
                  <a:pt x="1345" y="54"/>
                </a:lnTo>
                <a:lnTo>
                  <a:pt x="1333" y="60"/>
                </a:lnTo>
                <a:lnTo>
                  <a:pt x="1309" y="66"/>
                </a:lnTo>
                <a:lnTo>
                  <a:pt x="1262" y="84"/>
                </a:lnTo>
                <a:lnTo>
                  <a:pt x="1220" y="102"/>
                </a:lnTo>
                <a:lnTo>
                  <a:pt x="1178" y="114"/>
                </a:lnTo>
                <a:lnTo>
                  <a:pt x="1142" y="126"/>
                </a:lnTo>
                <a:lnTo>
                  <a:pt x="1100" y="138"/>
                </a:lnTo>
                <a:lnTo>
                  <a:pt x="1058" y="150"/>
                </a:lnTo>
                <a:lnTo>
                  <a:pt x="1016" y="156"/>
                </a:lnTo>
                <a:lnTo>
                  <a:pt x="945" y="168"/>
                </a:lnTo>
                <a:lnTo>
                  <a:pt x="879" y="174"/>
                </a:lnTo>
                <a:lnTo>
                  <a:pt x="819" y="174"/>
                </a:lnTo>
                <a:lnTo>
                  <a:pt x="759" y="168"/>
                </a:lnTo>
                <a:lnTo>
                  <a:pt x="706" y="162"/>
                </a:lnTo>
                <a:lnTo>
                  <a:pt x="652" y="150"/>
                </a:lnTo>
                <a:lnTo>
                  <a:pt x="610" y="138"/>
                </a:lnTo>
                <a:lnTo>
                  <a:pt x="568" y="126"/>
                </a:lnTo>
                <a:lnTo>
                  <a:pt x="532" y="114"/>
                </a:lnTo>
                <a:lnTo>
                  <a:pt x="502" y="102"/>
                </a:lnTo>
                <a:lnTo>
                  <a:pt x="478" y="90"/>
                </a:lnTo>
                <a:lnTo>
                  <a:pt x="460" y="78"/>
                </a:lnTo>
                <a:lnTo>
                  <a:pt x="442" y="66"/>
                </a:lnTo>
                <a:lnTo>
                  <a:pt x="425" y="54"/>
                </a:lnTo>
                <a:lnTo>
                  <a:pt x="407" y="42"/>
                </a:lnTo>
                <a:lnTo>
                  <a:pt x="401" y="42"/>
                </a:lnTo>
                <a:lnTo>
                  <a:pt x="395" y="42"/>
                </a:lnTo>
                <a:lnTo>
                  <a:pt x="389" y="42"/>
                </a:lnTo>
                <a:lnTo>
                  <a:pt x="383" y="42"/>
                </a:lnTo>
                <a:lnTo>
                  <a:pt x="377" y="48"/>
                </a:lnTo>
                <a:lnTo>
                  <a:pt x="371" y="54"/>
                </a:lnTo>
                <a:lnTo>
                  <a:pt x="359" y="66"/>
                </a:lnTo>
                <a:lnTo>
                  <a:pt x="347" y="78"/>
                </a:lnTo>
                <a:lnTo>
                  <a:pt x="341" y="84"/>
                </a:lnTo>
                <a:lnTo>
                  <a:pt x="335" y="90"/>
                </a:lnTo>
                <a:lnTo>
                  <a:pt x="323" y="102"/>
                </a:lnTo>
                <a:lnTo>
                  <a:pt x="305" y="108"/>
                </a:lnTo>
                <a:lnTo>
                  <a:pt x="287" y="114"/>
                </a:lnTo>
                <a:lnTo>
                  <a:pt x="263" y="120"/>
                </a:lnTo>
                <a:lnTo>
                  <a:pt x="239" y="126"/>
                </a:lnTo>
                <a:lnTo>
                  <a:pt x="215" y="132"/>
                </a:lnTo>
                <a:lnTo>
                  <a:pt x="191" y="132"/>
                </a:lnTo>
                <a:lnTo>
                  <a:pt x="167" y="138"/>
                </a:lnTo>
                <a:lnTo>
                  <a:pt x="144" y="138"/>
                </a:lnTo>
                <a:lnTo>
                  <a:pt x="120" y="138"/>
                </a:lnTo>
                <a:lnTo>
                  <a:pt x="90" y="132"/>
                </a:lnTo>
                <a:lnTo>
                  <a:pt x="66" y="132"/>
                </a:lnTo>
                <a:lnTo>
                  <a:pt x="42" y="126"/>
                </a:lnTo>
                <a:lnTo>
                  <a:pt x="24" y="120"/>
                </a:lnTo>
                <a:lnTo>
                  <a:pt x="0" y="114"/>
                </a:lnTo>
                <a:lnTo>
                  <a:pt x="0" y="96"/>
                </a:lnTo>
                <a:lnTo>
                  <a:pt x="24" y="102"/>
                </a:lnTo>
                <a:lnTo>
                  <a:pt x="42" y="108"/>
                </a:lnTo>
                <a:lnTo>
                  <a:pt x="66" y="114"/>
                </a:lnTo>
                <a:lnTo>
                  <a:pt x="90" y="114"/>
                </a:lnTo>
                <a:lnTo>
                  <a:pt x="120" y="120"/>
                </a:lnTo>
                <a:lnTo>
                  <a:pt x="144" y="120"/>
                </a:lnTo>
                <a:lnTo>
                  <a:pt x="167" y="120"/>
                </a:lnTo>
                <a:lnTo>
                  <a:pt x="191" y="114"/>
                </a:lnTo>
                <a:lnTo>
                  <a:pt x="215" y="114"/>
                </a:lnTo>
                <a:lnTo>
                  <a:pt x="239" y="108"/>
                </a:lnTo>
                <a:lnTo>
                  <a:pt x="263" y="102"/>
                </a:lnTo>
                <a:lnTo>
                  <a:pt x="287" y="96"/>
                </a:lnTo>
                <a:lnTo>
                  <a:pt x="305" y="90"/>
                </a:lnTo>
                <a:lnTo>
                  <a:pt x="323" y="84"/>
                </a:lnTo>
                <a:lnTo>
                  <a:pt x="335" y="72"/>
                </a:lnTo>
                <a:lnTo>
                  <a:pt x="341" y="66"/>
                </a:lnTo>
                <a:lnTo>
                  <a:pt x="347" y="60"/>
                </a:lnTo>
                <a:lnTo>
                  <a:pt x="359" y="48"/>
                </a:lnTo>
                <a:lnTo>
                  <a:pt x="371" y="36"/>
                </a:lnTo>
                <a:lnTo>
                  <a:pt x="377" y="30"/>
                </a:lnTo>
                <a:lnTo>
                  <a:pt x="383" y="24"/>
                </a:lnTo>
                <a:lnTo>
                  <a:pt x="389" y="24"/>
                </a:lnTo>
                <a:lnTo>
                  <a:pt x="395" y="24"/>
                </a:lnTo>
                <a:lnTo>
                  <a:pt x="401" y="24"/>
                </a:lnTo>
                <a:lnTo>
                  <a:pt x="407" y="24"/>
                </a:lnTo>
                <a:lnTo>
                  <a:pt x="425" y="36"/>
                </a:lnTo>
                <a:lnTo>
                  <a:pt x="442" y="48"/>
                </a:lnTo>
                <a:lnTo>
                  <a:pt x="460" y="60"/>
                </a:lnTo>
                <a:lnTo>
                  <a:pt x="478" y="72"/>
                </a:lnTo>
                <a:lnTo>
                  <a:pt x="502" y="84"/>
                </a:lnTo>
                <a:lnTo>
                  <a:pt x="532" y="96"/>
                </a:lnTo>
                <a:lnTo>
                  <a:pt x="568" y="108"/>
                </a:lnTo>
                <a:lnTo>
                  <a:pt x="610" y="120"/>
                </a:lnTo>
                <a:lnTo>
                  <a:pt x="652" y="132"/>
                </a:lnTo>
                <a:lnTo>
                  <a:pt x="706" y="144"/>
                </a:lnTo>
                <a:lnTo>
                  <a:pt x="759" y="150"/>
                </a:lnTo>
                <a:lnTo>
                  <a:pt x="819" y="156"/>
                </a:lnTo>
                <a:lnTo>
                  <a:pt x="879" y="156"/>
                </a:lnTo>
                <a:lnTo>
                  <a:pt x="945" y="150"/>
                </a:lnTo>
                <a:lnTo>
                  <a:pt x="1016" y="138"/>
                </a:lnTo>
                <a:lnTo>
                  <a:pt x="1058" y="132"/>
                </a:lnTo>
                <a:lnTo>
                  <a:pt x="1100" y="120"/>
                </a:lnTo>
                <a:lnTo>
                  <a:pt x="1142" y="108"/>
                </a:lnTo>
                <a:lnTo>
                  <a:pt x="1178" y="96"/>
                </a:lnTo>
                <a:lnTo>
                  <a:pt x="1220" y="84"/>
                </a:lnTo>
                <a:lnTo>
                  <a:pt x="1262" y="66"/>
                </a:lnTo>
                <a:lnTo>
                  <a:pt x="1309" y="48"/>
                </a:lnTo>
                <a:lnTo>
                  <a:pt x="1333" y="42"/>
                </a:lnTo>
                <a:lnTo>
                  <a:pt x="1345" y="36"/>
                </a:lnTo>
                <a:lnTo>
                  <a:pt x="1357" y="36"/>
                </a:lnTo>
                <a:lnTo>
                  <a:pt x="1375" y="36"/>
                </a:lnTo>
                <a:lnTo>
                  <a:pt x="1387" y="36"/>
                </a:lnTo>
                <a:lnTo>
                  <a:pt x="1399" y="36"/>
                </a:lnTo>
                <a:lnTo>
                  <a:pt x="1411" y="42"/>
                </a:lnTo>
                <a:lnTo>
                  <a:pt x="1429" y="42"/>
                </a:lnTo>
                <a:lnTo>
                  <a:pt x="1441" y="48"/>
                </a:lnTo>
                <a:lnTo>
                  <a:pt x="1459" y="60"/>
                </a:lnTo>
                <a:lnTo>
                  <a:pt x="1477" y="66"/>
                </a:lnTo>
                <a:lnTo>
                  <a:pt x="1483" y="72"/>
                </a:lnTo>
                <a:lnTo>
                  <a:pt x="1495" y="78"/>
                </a:lnTo>
                <a:lnTo>
                  <a:pt x="1507" y="84"/>
                </a:lnTo>
                <a:lnTo>
                  <a:pt x="1525" y="84"/>
                </a:lnTo>
                <a:lnTo>
                  <a:pt x="1561" y="90"/>
                </a:lnTo>
                <a:lnTo>
                  <a:pt x="1602" y="96"/>
                </a:lnTo>
                <a:lnTo>
                  <a:pt x="1644" y="102"/>
                </a:lnTo>
                <a:lnTo>
                  <a:pt x="1692" y="102"/>
                </a:lnTo>
                <a:lnTo>
                  <a:pt x="1794" y="102"/>
                </a:lnTo>
                <a:lnTo>
                  <a:pt x="1895" y="102"/>
                </a:lnTo>
                <a:lnTo>
                  <a:pt x="1938" y="102"/>
                </a:lnTo>
                <a:lnTo>
                  <a:pt x="1971" y="96"/>
                </a:lnTo>
                <a:lnTo>
                  <a:pt x="2019" y="77"/>
                </a:lnTo>
                <a:lnTo>
                  <a:pt x="2063" y="57"/>
                </a:lnTo>
                <a:lnTo>
                  <a:pt x="2111" y="38"/>
                </a:lnTo>
                <a:lnTo>
                  <a:pt x="2145" y="18"/>
                </a:lnTo>
                <a:lnTo>
                  <a:pt x="2172" y="9"/>
                </a:lnTo>
                <a:lnTo>
                  <a:pt x="2202" y="0"/>
                </a:lnTo>
                <a:lnTo>
                  <a:pt x="2235" y="3"/>
                </a:lnTo>
                <a:lnTo>
                  <a:pt x="2250" y="24"/>
                </a:lnTo>
                <a:lnTo>
                  <a:pt x="2262" y="51"/>
                </a:lnTo>
                <a:lnTo>
                  <a:pt x="2290" y="72"/>
                </a:lnTo>
                <a:lnTo>
                  <a:pt x="2296" y="78"/>
                </a:lnTo>
                <a:lnTo>
                  <a:pt x="2308" y="84"/>
                </a:lnTo>
                <a:lnTo>
                  <a:pt x="2326" y="90"/>
                </a:lnTo>
                <a:lnTo>
                  <a:pt x="2350" y="102"/>
                </a:lnTo>
                <a:lnTo>
                  <a:pt x="2380" y="108"/>
                </a:lnTo>
                <a:lnTo>
                  <a:pt x="2416" y="114"/>
                </a:lnTo>
                <a:lnTo>
                  <a:pt x="2446" y="108"/>
                </a:lnTo>
                <a:lnTo>
                  <a:pt x="2481" y="108"/>
                </a:lnTo>
                <a:lnTo>
                  <a:pt x="2511" y="102"/>
                </a:lnTo>
                <a:lnTo>
                  <a:pt x="2541" y="96"/>
                </a:lnTo>
                <a:lnTo>
                  <a:pt x="2559" y="96"/>
                </a:lnTo>
                <a:lnTo>
                  <a:pt x="2595" y="84"/>
                </a:lnTo>
                <a:lnTo>
                  <a:pt x="2619" y="72"/>
                </a:lnTo>
                <a:lnTo>
                  <a:pt x="2643" y="54"/>
                </a:lnTo>
                <a:lnTo>
                  <a:pt x="2661" y="42"/>
                </a:lnTo>
                <a:lnTo>
                  <a:pt x="2673" y="24"/>
                </a:lnTo>
                <a:lnTo>
                  <a:pt x="2697" y="18"/>
                </a:lnTo>
                <a:lnTo>
                  <a:pt x="2715" y="24"/>
                </a:lnTo>
                <a:lnTo>
                  <a:pt x="2715" y="48"/>
                </a:lnTo>
                <a:lnTo>
                  <a:pt x="2709" y="78"/>
                </a:lnTo>
                <a:lnTo>
                  <a:pt x="2709" y="108"/>
                </a:lnTo>
                <a:lnTo>
                  <a:pt x="2727" y="114"/>
                </a:lnTo>
                <a:lnTo>
                  <a:pt x="2744" y="120"/>
                </a:lnTo>
                <a:lnTo>
                  <a:pt x="2768" y="126"/>
                </a:lnTo>
                <a:lnTo>
                  <a:pt x="2792" y="132"/>
                </a:lnTo>
                <a:lnTo>
                  <a:pt x="2816" y="132"/>
                </a:lnTo>
                <a:lnTo>
                  <a:pt x="2846" y="132"/>
                </a:lnTo>
                <a:lnTo>
                  <a:pt x="2870" y="132"/>
                </a:lnTo>
                <a:lnTo>
                  <a:pt x="2906" y="132"/>
                </a:lnTo>
                <a:lnTo>
                  <a:pt x="2972" y="126"/>
                </a:lnTo>
                <a:lnTo>
                  <a:pt x="3049" y="114"/>
                </a:lnTo>
                <a:lnTo>
                  <a:pt x="3127" y="102"/>
                </a:lnTo>
                <a:lnTo>
                  <a:pt x="3205" y="90"/>
                </a:lnTo>
                <a:lnTo>
                  <a:pt x="3336" y="78"/>
                </a:lnTo>
                <a:lnTo>
                  <a:pt x="3426" y="72"/>
                </a:lnTo>
                <a:lnTo>
                  <a:pt x="3456" y="66"/>
                </a:lnTo>
                <a:lnTo>
                  <a:pt x="3462" y="66"/>
                </a:lnTo>
                <a:lnTo>
                  <a:pt x="3474" y="60"/>
                </a:lnTo>
                <a:lnTo>
                  <a:pt x="3486" y="48"/>
                </a:lnTo>
                <a:lnTo>
                  <a:pt x="3498" y="48"/>
                </a:lnTo>
                <a:lnTo>
                  <a:pt x="3510" y="42"/>
                </a:lnTo>
                <a:lnTo>
                  <a:pt x="3522" y="42"/>
                </a:lnTo>
                <a:lnTo>
                  <a:pt x="3534" y="36"/>
                </a:lnTo>
                <a:lnTo>
                  <a:pt x="3546" y="36"/>
                </a:lnTo>
                <a:lnTo>
                  <a:pt x="3564" y="36"/>
                </a:lnTo>
                <a:lnTo>
                  <a:pt x="3582" y="42"/>
                </a:lnTo>
                <a:lnTo>
                  <a:pt x="3600" y="42"/>
                </a:lnTo>
                <a:lnTo>
                  <a:pt x="3617" y="54"/>
                </a:lnTo>
                <a:lnTo>
                  <a:pt x="3635" y="60"/>
                </a:lnTo>
                <a:lnTo>
                  <a:pt x="3647" y="66"/>
                </a:lnTo>
                <a:lnTo>
                  <a:pt x="3659" y="72"/>
                </a:lnTo>
                <a:lnTo>
                  <a:pt x="3689" y="78"/>
                </a:lnTo>
                <a:lnTo>
                  <a:pt x="3731" y="90"/>
                </a:lnTo>
                <a:lnTo>
                  <a:pt x="3767" y="96"/>
                </a:lnTo>
                <a:lnTo>
                  <a:pt x="3815" y="102"/>
                </a:lnTo>
                <a:lnTo>
                  <a:pt x="3863" y="102"/>
                </a:lnTo>
                <a:lnTo>
                  <a:pt x="3916" y="102"/>
                </a:lnTo>
                <a:lnTo>
                  <a:pt x="3970" y="102"/>
                </a:lnTo>
                <a:lnTo>
                  <a:pt x="4024" y="102"/>
                </a:lnTo>
                <a:lnTo>
                  <a:pt x="4078" y="102"/>
                </a:lnTo>
                <a:lnTo>
                  <a:pt x="4132" y="96"/>
                </a:lnTo>
                <a:lnTo>
                  <a:pt x="4186" y="90"/>
                </a:lnTo>
                <a:lnTo>
                  <a:pt x="4239" y="78"/>
                </a:lnTo>
                <a:lnTo>
                  <a:pt x="4287" y="72"/>
                </a:lnTo>
                <a:lnTo>
                  <a:pt x="4341" y="54"/>
                </a:lnTo>
                <a:lnTo>
                  <a:pt x="4383" y="42"/>
                </a:lnTo>
                <a:lnTo>
                  <a:pt x="4419" y="30"/>
                </a:lnTo>
                <a:lnTo>
                  <a:pt x="4449" y="18"/>
                </a:lnTo>
                <a:lnTo>
                  <a:pt x="4478" y="12"/>
                </a:lnTo>
                <a:lnTo>
                  <a:pt x="4502" y="6"/>
                </a:lnTo>
                <a:lnTo>
                  <a:pt x="4526" y="0"/>
                </a:lnTo>
                <a:lnTo>
                  <a:pt x="4544" y="0"/>
                </a:lnTo>
                <a:lnTo>
                  <a:pt x="4562" y="0"/>
                </a:lnTo>
                <a:lnTo>
                  <a:pt x="4574" y="6"/>
                </a:lnTo>
                <a:lnTo>
                  <a:pt x="4586" y="12"/>
                </a:lnTo>
                <a:lnTo>
                  <a:pt x="4598" y="18"/>
                </a:lnTo>
                <a:lnTo>
                  <a:pt x="4604" y="24"/>
                </a:lnTo>
                <a:lnTo>
                  <a:pt x="4610" y="30"/>
                </a:lnTo>
                <a:lnTo>
                  <a:pt x="4616" y="36"/>
                </a:lnTo>
                <a:lnTo>
                  <a:pt x="4622" y="48"/>
                </a:lnTo>
                <a:lnTo>
                  <a:pt x="4628" y="60"/>
                </a:lnTo>
                <a:lnTo>
                  <a:pt x="4634" y="66"/>
                </a:lnTo>
                <a:lnTo>
                  <a:pt x="4640" y="78"/>
                </a:lnTo>
                <a:lnTo>
                  <a:pt x="4652" y="84"/>
                </a:lnTo>
                <a:lnTo>
                  <a:pt x="4670" y="90"/>
                </a:lnTo>
                <a:lnTo>
                  <a:pt x="4682" y="96"/>
                </a:lnTo>
                <a:lnTo>
                  <a:pt x="4706" y="102"/>
                </a:lnTo>
                <a:lnTo>
                  <a:pt x="4724" y="108"/>
                </a:lnTo>
                <a:lnTo>
                  <a:pt x="4748" y="114"/>
                </a:lnTo>
                <a:lnTo>
                  <a:pt x="4771" y="114"/>
                </a:lnTo>
                <a:lnTo>
                  <a:pt x="4801" y="114"/>
                </a:lnTo>
                <a:lnTo>
                  <a:pt x="4831" y="108"/>
                </a:lnTo>
                <a:lnTo>
                  <a:pt x="4861" y="102"/>
                </a:lnTo>
                <a:lnTo>
                  <a:pt x="4891" y="96"/>
                </a:lnTo>
                <a:lnTo>
                  <a:pt x="4927" y="84"/>
                </a:lnTo>
                <a:lnTo>
                  <a:pt x="4957" y="66"/>
                </a:lnTo>
                <a:lnTo>
                  <a:pt x="4993" y="48"/>
                </a:lnTo>
                <a:lnTo>
                  <a:pt x="5017" y="36"/>
                </a:lnTo>
                <a:lnTo>
                  <a:pt x="5029" y="30"/>
                </a:lnTo>
                <a:lnTo>
                  <a:pt x="5061" y="24"/>
                </a:lnTo>
                <a:lnTo>
                  <a:pt x="5091" y="17"/>
                </a:lnTo>
                <a:lnTo>
                  <a:pt x="5118" y="14"/>
                </a:lnTo>
                <a:lnTo>
                  <a:pt x="5145" y="9"/>
                </a:lnTo>
                <a:lnTo>
                  <a:pt x="5175" y="9"/>
                </a:lnTo>
                <a:lnTo>
                  <a:pt x="5199" y="8"/>
                </a:lnTo>
                <a:lnTo>
                  <a:pt x="5219" y="9"/>
                </a:lnTo>
                <a:lnTo>
                  <a:pt x="5238" y="9"/>
                </a:lnTo>
                <a:lnTo>
                  <a:pt x="5258" y="11"/>
                </a:lnTo>
                <a:lnTo>
                  <a:pt x="5280" y="9"/>
                </a:lnTo>
                <a:lnTo>
                  <a:pt x="5304" y="11"/>
                </a:lnTo>
                <a:lnTo>
                  <a:pt x="5327" y="8"/>
                </a:lnTo>
                <a:lnTo>
                  <a:pt x="5351" y="8"/>
                </a:lnTo>
                <a:lnTo>
                  <a:pt x="5390" y="9"/>
                </a:lnTo>
                <a:lnTo>
                  <a:pt x="5435" y="24"/>
                </a:lnTo>
                <a:lnTo>
                  <a:pt x="5447" y="30"/>
                </a:lnTo>
                <a:lnTo>
                  <a:pt x="5453" y="36"/>
                </a:lnTo>
                <a:lnTo>
                  <a:pt x="5453" y="42"/>
                </a:lnTo>
                <a:lnTo>
                  <a:pt x="5459" y="48"/>
                </a:lnTo>
                <a:lnTo>
                  <a:pt x="5459" y="54"/>
                </a:lnTo>
                <a:lnTo>
                  <a:pt x="5459" y="60"/>
                </a:lnTo>
                <a:lnTo>
                  <a:pt x="5459" y="66"/>
                </a:lnTo>
                <a:lnTo>
                  <a:pt x="5465" y="66"/>
                </a:lnTo>
                <a:lnTo>
                  <a:pt x="5465" y="72"/>
                </a:lnTo>
                <a:lnTo>
                  <a:pt x="5477" y="72"/>
                </a:lnTo>
                <a:lnTo>
                  <a:pt x="5489" y="78"/>
                </a:lnTo>
                <a:lnTo>
                  <a:pt x="5501" y="84"/>
                </a:lnTo>
                <a:lnTo>
                  <a:pt x="5519" y="84"/>
                </a:lnTo>
                <a:lnTo>
                  <a:pt x="5555" y="90"/>
                </a:lnTo>
                <a:lnTo>
                  <a:pt x="5603" y="90"/>
                </a:lnTo>
                <a:lnTo>
                  <a:pt x="5656" y="90"/>
                </a:lnTo>
                <a:lnTo>
                  <a:pt x="5710" y="84"/>
                </a:lnTo>
                <a:lnTo>
                  <a:pt x="5740" y="78"/>
                </a:lnTo>
                <a:lnTo>
                  <a:pt x="5770" y="72"/>
                </a:lnTo>
                <a:lnTo>
                  <a:pt x="5770" y="90"/>
                </a:lnTo>
                <a:lnTo>
                  <a:pt x="5770" y="90"/>
                </a:lnTo>
                <a:lnTo>
                  <a:pt x="5740" y="96"/>
                </a:lnTo>
                <a:lnTo>
                  <a:pt x="5710" y="102"/>
                </a:lnTo>
                <a:lnTo>
                  <a:pt x="5656" y="108"/>
                </a:lnTo>
                <a:lnTo>
                  <a:pt x="5603" y="108"/>
                </a:lnTo>
                <a:lnTo>
                  <a:pt x="5555" y="108"/>
                </a:lnTo>
                <a:lnTo>
                  <a:pt x="5519" y="102"/>
                </a:lnTo>
                <a:lnTo>
                  <a:pt x="5501" y="102"/>
                </a:lnTo>
                <a:lnTo>
                  <a:pt x="5489" y="96"/>
                </a:lnTo>
                <a:lnTo>
                  <a:pt x="5477" y="90"/>
                </a:lnTo>
                <a:lnTo>
                  <a:pt x="5465" y="90"/>
                </a:lnTo>
                <a:lnTo>
                  <a:pt x="5465" y="84"/>
                </a:lnTo>
                <a:lnTo>
                  <a:pt x="5459" y="84"/>
                </a:lnTo>
                <a:lnTo>
                  <a:pt x="5459" y="78"/>
                </a:lnTo>
                <a:lnTo>
                  <a:pt x="5459" y="72"/>
                </a:lnTo>
                <a:lnTo>
                  <a:pt x="5459" y="66"/>
                </a:lnTo>
                <a:lnTo>
                  <a:pt x="5453" y="60"/>
                </a:lnTo>
                <a:lnTo>
                  <a:pt x="5453" y="54"/>
                </a:lnTo>
                <a:lnTo>
                  <a:pt x="5447" y="48"/>
                </a:lnTo>
                <a:lnTo>
                  <a:pt x="5435" y="42"/>
                </a:lnTo>
                <a:lnTo>
                  <a:pt x="5429" y="36"/>
                </a:lnTo>
                <a:lnTo>
                  <a:pt x="5423" y="36"/>
                </a:lnTo>
                <a:lnTo>
                  <a:pt x="5405" y="30"/>
                </a:lnTo>
                <a:lnTo>
                  <a:pt x="5393" y="30"/>
                </a:lnTo>
                <a:lnTo>
                  <a:pt x="5370" y="23"/>
                </a:lnTo>
                <a:lnTo>
                  <a:pt x="5346" y="24"/>
                </a:lnTo>
                <a:lnTo>
                  <a:pt x="5325" y="27"/>
                </a:lnTo>
                <a:lnTo>
                  <a:pt x="5298" y="29"/>
                </a:lnTo>
                <a:lnTo>
                  <a:pt x="5270" y="29"/>
                </a:lnTo>
                <a:lnTo>
                  <a:pt x="5247" y="26"/>
                </a:lnTo>
                <a:lnTo>
                  <a:pt x="5219" y="24"/>
                </a:lnTo>
                <a:lnTo>
                  <a:pt x="5199" y="21"/>
                </a:lnTo>
                <a:lnTo>
                  <a:pt x="5174" y="24"/>
                </a:lnTo>
              </a:path>
            </a:pathLst>
          </a:custGeom>
          <a:gradFill>
            <a:gsLst>
              <a:gs pos="0">
                <a:srgbClr val="000000"/>
              </a:gs>
              <a:gs pos="50000">
                <a:srgbClr val="080808"/>
              </a:gs>
              <a:gs pos="100000">
                <a:srgbClr val="000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PlaceHolder 22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r>
              <a:rPr b="0" lang="ru-RU" sz="42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Для правки текста заголовка щёлкните мышью</a:t>
            </a:r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82" name="PlaceHolder 23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pPr marL="342720" indent="-342720">
              <a:buClr>
                <a:srgbClr val="ebf25a"/>
              </a:buClr>
              <a:buSzPct val="80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lvl="1" marL="742680" indent="-285480">
              <a:buClr>
                <a:srgbClr val="f2aa68"/>
              </a:buClr>
              <a:buSzPct val="80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Второй уровень структуры</a:t>
            </a:r>
            <a:endParaRPr b="0" lang="ru-RU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lvl="2" marL="1143000" indent="-228600">
              <a:buClr>
                <a:srgbClr val="ffffcc"/>
              </a:buClr>
              <a:buSzPct val="80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Третий уровень структуры</a:t>
            </a:r>
            <a:endParaRPr b="0" lang="ru-RU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lvl="3" marL="1600200" indent="-228600">
              <a:buClr>
                <a:srgbClr val="ebf25a"/>
              </a:buClr>
              <a:buSzPct val="80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Четвёртый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lvl="4" marL="2057400" indent="-228600">
              <a:buClr>
                <a:srgbClr val="ffffff"/>
              </a:buClr>
              <a:buSzPct val="80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lvl="5" marL="2057400" indent="-228600">
              <a:buClr>
                <a:srgbClr val="ffffff"/>
              </a:buClr>
              <a:buSzPct val="80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lvl="6" marL="2057400" indent="-228600">
              <a:buClr>
                <a:srgbClr val="ffffff"/>
              </a:buClr>
              <a:buSzPct val="80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83" name="PlaceHolder 24"/>
          <p:cNvSpPr>
            <a:spLocks noGrp="1"/>
          </p:cNvSpPr>
          <p:nvPr>
            <p:ph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</p:spPr>
        <p:txBody>
          <a:bodyPr lIns="90000" rIns="9000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" name="PlaceHolder 25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rIns="90000" tIns="46800" bIns="46800"/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PlaceHolder 26"/>
          <p:cNvSpPr>
            <a:spLocks noGrp="1"/>
          </p:cNvSpPr>
          <p:nvPr>
            <p:ph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</p:spPr>
        <p:txBody>
          <a:bodyPr lIns="90000" rIns="90000" tIns="46800" bIns="46800"/>
          <a:p>
            <a:pPr marL="216000" indent="-216000" algn="r">
              <a:buClr>
                <a:srgbClr val="ffffff"/>
              </a:buClr>
              <a:buSzPct val="45000"/>
              <a:buFont typeface="Wingdings" charset="2"/>
              <a:buChar char=""/>
            </a:pPr>
            <a:fld id="{E82F87ED-7DAA-4A58-8B28-62F0D433C162}" type="slidenum">
              <a:rPr b="0" lang="ru-RU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685800" y="549000"/>
            <a:ext cx="7772400" cy="187164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p>
            <a:pPr algn="ctr"/>
            <a:r>
              <a:rPr b="1" lang="ru-RU" sz="4800" spc="-1" strike="noStrike">
                <a:solidFill>
                  <a:srgbClr val="f2aa68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Место Памяти нашего села</a:t>
            </a:r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pic>
        <p:nvPicPr>
          <p:cNvPr id="121" name="Picture 6" descr="DSC05764"/>
          <p:cNvPicPr/>
          <p:nvPr/>
        </p:nvPicPr>
        <p:blipFill>
          <a:blip r:embed="rId1"/>
          <a:stretch/>
        </p:blipFill>
        <p:spPr>
          <a:xfrm>
            <a:off x="1116000" y="2565360"/>
            <a:ext cx="6912000" cy="3095640"/>
          </a:xfrm>
          <a:prstGeom prst="rect">
            <a:avLst/>
          </a:prstGeom>
          <a:ln w="76320">
            <a:solidFill>
              <a:srgbClr val="cc7900"/>
            </a:solidFill>
            <a:miter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x+(cos(-2*pi*(1-$))*-x-sin(-2*pi*(1-$))*(1-y))*(1-$)" tm="0">
                                          <p:val/>
                                        </p:tav>
                                        <p:tav fmla="x+(cos(-2*pi*(1-$))*-x-sin(-2*pi*(1-$))*(1-y))*(1-$)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+(sin(-2*pi*(1-$))*-x+cos(-2*pi*(1-$))*(1-y))*(1-$)" tm="0">
                                          <p:val/>
                                        </p:tav>
                                        <p:tav fmla="y+(sin(-2*pi*(1-$))*-x+cos(-2*pi*(1-$))*(1-y))*(1-$)"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p>
            <a:pPr algn="ctr"/>
            <a:r>
              <a:rPr b="1" lang="ru-RU" sz="4200" spc="-1" strike="noStrike">
                <a:solidFill>
                  <a:srgbClr val="f2aa68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Описание памятника</a:t>
            </a:r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</a:t>
            </a:r>
            <a:r>
              <a:rPr b="1" lang="ru-RU" sz="32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На противоположной стороне на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342720" indent="-342720"/>
            <a:r>
              <a:rPr b="1" lang="ru-RU" sz="32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</a:t>
            </a:r>
            <a:r>
              <a:rPr b="1" lang="ru-RU" sz="32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меньших плитах выбиты слова: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342720" indent="-342720"/>
            <a:r>
              <a:rPr b="1" lang="ru-RU" sz="32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« Над прахом  погибших героев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342720" indent="-342720"/>
            <a:r>
              <a:rPr b="1" lang="ru-RU" sz="32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  </a:t>
            </a:r>
            <a:r>
              <a:rPr b="1" lang="ru-RU" sz="32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не плачьте,  но не забудьте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342720" indent="-342720"/>
            <a:r>
              <a:rPr b="1" lang="ru-RU" sz="32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  </a:t>
            </a:r>
            <a:r>
              <a:rPr b="1" lang="ru-RU" sz="32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их светлых имен».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p>
            <a:pPr algn="ctr"/>
            <a:r>
              <a:rPr b="1" lang="ru-RU" sz="3800" spc="-1" strike="noStrike">
                <a:solidFill>
                  <a:srgbClr val="f2aa68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Роль памятника в жизни села</a:t>
            </a:r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609480" indent="-609480">
              <a:lnSpc>
                <a:spcPct val="90000"/>
              </a:lnSpc>
              <a:buClr>
                <a:srgbClr val="ebf25a"/>
              </a:buClr>
              <a:buSzPct val="80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Когда открылся памятник, возле него стали проходить встречи с ветеранами войны, митинги славы на 9 мая, митинги памяти 22 июня.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609480" indent="-609480">
              <a:lnSpc>
                <a:spcPct val="90000"/>
              </a:lnSpc>
              <a:buClr>
                <a:srgbClr val="ebf25a"/>
              </a:buClr>
              <a:buSzPct val="80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Люди приносят цветы, ставят свечи. Ищут фамилии своих знакомых, родных и близких, чтут их память минутой молчания.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457200" y="160920"/>
            <a:ext cx="8229600" cy="137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 anchorCtr="1"/>
          <a:p>
            <a:pPr algn="ctr"/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pic>
        <p:nvPicPr>
          <p:cNvPr id="148" name="Picture 4" descr="img178"/>
          <p:cNvPicPr/>
          <p:nvPr/>
        </p:nvPicPr>
        <p:blipFill>
          <a:blip r:embed="rId1"/>
          <a:stretch/>
        </p:blipFill>
        <p:spPr>
          <a:xfrm>
            <a:off x="395280" y="260280"/>
            <a:ext cx="8353440" cy="565488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457200" y="160920"/>
            <a:ext cx="8229600" cy="137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 anchorCtr="1"/>
          <a:p>
            <a:pPr algn="ctr"/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pic>
        <p:nvPicPr>
          <p:cNvPr id="151" name="Picture 4" descr="IMG_1831"/>
          <p:cNvPicPr/>
          <p:nvPr/>
        </p:nvPicPr>
        <p:blipFill>
          <a:blip r:embed="rId1"/>
          <a:stretch/>
        </p:blipFill>
        <p:spPr>
          <a:xfrm>
            <a:off x="-1908000" y="-6075360"/>
            <a:ext cx="23409000" cy="1755612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57200" y="160920"/>
            <a:ext cx="8229600" cy="137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 anchorCtr="1"/>
          <a:p>
            <a:pPr algn="ctr"/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pic>
        <p:nvPicPr>
          <p:cNvPr id="154" name="Picture 4" descr="IMG_1833"/>
          <p:cNvPicPr/>
          <p:nvPr/>
        </p:nvPicPr>
        <p:blipFill>
          <a:blip r:embed="rId1"/>
          <a:stretch/>
        </p:blipFill>
        <p:spPr>
          <a:xfrm>
            <a:off x="395280" y="333360"/>
            <a:ext cx="8280360" cy="575964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457200" y="160920"/>
            <a:ext cx="8229600" cy="137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 anchorCtr="1"/>
          <a:p>
            <a:pPr algn="ctr"/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pic>
        <p:nvPicPr>
          <p:cNvPr id="157" name="Picture 4" descr="IMG_1846"/>
          <p:cNvPicPr/>
          <p:nvPr/>
        </p:nvPicPr>
        <p:blipFill>
          <a:blip r:embed="rId1"/>
          <a:stretch/>
        </p:blipFill>
        <p:spPr>
          <a:xfrm>
            <a:off x="-4140360" y="-5500800"/>
            <a:ext cx="17556480" cy="2340936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57200" y="160920"/>
            <a:ext cx="8229600" cy="137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 anchorCtr="1"/>
          <a:p>
            <a:pPr algn="ctr"/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457200" y="-1540080"/>
            <a:ext cx="10594800" cy="7670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pic>
        <p:nvPicPr>
          <p:cNvPr id="160" name="Picture 4" descr="IMG_1848"/>
          <p:cNvPicPr/>
          <p:nvPr/>
        </p:nvPicPr>
        <p:blipFill>
          <a:blip r:embed="rId1"/>
          <a:stretch/>
        </p:blipFill>
        <p:spPr>
          <a:xfrm>
            <a:off x="-7132680" y="-5348160"/>
            <a:ext cx="23409360" cy="1755612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p>
            <a:pPr algn="ctr"/>
            <a:r>
              <a:rPr b="1" lang="ru-RU" sz="4200" spc="-1" strike="noStrike">
                <a:solidFill>
                  <a:srgbClr val="f2aa68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Место Памяти нашего села</a:t>
            </a:r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-324000" y="1599840"/>
            <a:ext cx="5616720" cy="4530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609480" indent="-609480"/>
            <a:r>
              <a:rPr b="0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    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Историческая   достопримечательность нашего села – памятник воинам – землякам, погибшим в годы Великой Отечественной войны.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pic>
        <p:nvPicPr>
          <p:cNvPr id="124" name="Picture 2" descr="C:\Documents and Settings\Admin\Рабочий стол\Экскурссия\DSC02057.JPG"/>
          <p:cNvPicPr/>
          <p:nvPr/>
        </p:nvPicPr>
        <p:blipFill>
          <a:blip r:embed="rId1"/>
          <a:stretch/>
        </p:blipFill>
        <p:spPr>
          <a:xfrm>
            <a:off x="4821120" y="1500120"/>
            <a:ext cx="4438800" cy="526572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-1049040"/>
            <a:ext cx="8229600" cy="125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 anchorCtr="1"/>
          <a:p>
            <a:pPr algn="ctr"/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pic>
        <p:nvPicPr>
          <p:cNvPr id="126" name="Picture 9" descr="14"/>
          <p:cNvPicPr/>
          <p:nvPr/>
        </p:nvPicPr>
        <p:blipFill>
          <a:blip r:embed="rId1"/>
          <a:stretch/>
        </p:blipFill>
        <p:spPr>
          <a:xfrm>
            <a:off x="250920" y="620640"/>
            <a:ext cx="4321080" cy="4176720"/>
          </a:xfrm>
          <a:prstGeom prst="rect">
            <a:avLst/>
          </a:prstGeom>
          <a:ln>
            <a:noFill/>
          </a:ln>
        </p:spPr>
      </p:pic>
      <p:sp>
        <p:nvSpPr>
          <p:cNvPr id="127" name="TextShape 2"/>
          <p:cNvSpPr txBox="1"/>
          <p:nvPr/>
        </p:nvSpPr>
        <p:spPr>
          <a:xfrm>
            <a:off x="4648320" y="333360"/>
            <a:ext cx="4038480" cy="5797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« 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Сменяя друг друга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342720" indent="-342720"/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  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идут поколения,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342720" indent="-342720"/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  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но память о прошлом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342720" indent="-342720"/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  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не знает забвенья. И грозные строки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342720" indent="-342720"/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  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взывают с гранита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342720" indent="-342720"/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  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«никто не забыт, ничто не забыто».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189000"/>
            <a:ext cx="8229600" cy="129528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p>
            <a:pPr algn="ctr"/>
            <a:r>
              <a:rPr b="1" lang="ru-RU" sz="3800" spc="-1" strike="noStrike">
                <a:solidFill>
                  <a:srgbClr val="f2aa68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Великая Отечественная война</a:t>
            </a:r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90000"/>
              </a:lnSpc>
            </a:pPr>
            <a:r>
              <a:rPr b="1" lang="ru-RU" sz="2800" spc="-1" strike="noStrike" u="sng">
                <a:solidFill>
                  <a:srgbClr val="f2aa68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Красноярский край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342720" indent="-342720">
              <a:lnSpc>
                <a:spcPct val="90000"/>
              </a:lnSpc>
              <a:buClr>
                <a:srgbClr val="ebf25a"/>
              </a:buClr>
              <a:buSzPct val="80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Ушло на фронт – 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465 тыс.</a:t>
            </a:r>
            <a:r>
              <a:rPr b="0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человек.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342720" indent="-342720">
              <a:lnSpc>
                <a:spcPct val="90000"/>
              </a:lnSpc>
              <a:buClr>
                <a:srgbClr val="ebf25a"/>
              </a:buClr>
              <a:buSzPct val="80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Вернулось домой – 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285 тыс.</a:t>
            </a:r>
            <a:r>
              <a:rPr b="0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человек.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342720" indent="-342720">
              <a:lnSpc>
                <a:spcPct val="90000"/>
              </a:lnSpc>
            </a:pPr>
            <a:r>
              <a:rPr b="1" lang="ru-RU" sz="2800" spc="-1" strike="noStrike" u="sng">
                <a:solidFill>
                  <a:srgbClr val="f2aa68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Дзержинский район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342720" indent="-342720">
              <a:lnSpc>
                <a:spcPct val="90000"/>
              </a:lnSpc>
              <a:buClr>
                <a:srgbClr val="ebf25a"/>
              </a:buClr>
              <a:buSzPct val="80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Ушло на фронт – 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5100</a:t>
            </a:r>
            <a:r>
              <a:rPr b="0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человек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342720" indent="-342720">
              <a:lnSpc>
                <a:spcPct val="90000"/>
              </a:lnSpc>
              <a:buClr>
                <a:srgbClr val="ebf25a"/>
              </a:buClr>
              <a:buSzPct val="80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Вернулось домой – 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2468</a:t>
            </a:r>
            <a:r>
              <a:rPr b="0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человек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342720" indent="-342720">
              <a:lnSpc>
                <a:spcPct val="90000"/>
              </a:lnSpc>
            </a:pPr>
            <a:r>
              <a:rPr b="1" lang="ru-RU" sz="2800" spc="-1" strike="noStrike" u="sng">
                <a:solidFill>
                  <a:srgbClr val="f2aa68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Орловский сельсовет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342720" indent="-342720">
              <a:lnSpc>
                <a:spcPct val="90000"/>
              </a:lnSpc>
              <a:buClr>
                <a:srgbClr val="ebf25a"/>
              </a:buClr>
              <a:buSzPct val="80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Ушло на фронт – 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400</a:t>
            </a:r>
            <a:r>
              <a:rPr b="0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человек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342720" indent="-342720">
              <a:lnSpc>
                <a:spcPct val="90000"/>
              </a:lnSpc>
              <a:buClr>
                <a:srgbClr val="ebf25a"/>
              </a:buClr>
              <a:buSzPct val="80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Вернулось домой – 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94</a:t>
            </a:r>
            <a:r>
              <a:rPr b="0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человека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p>
            <a:pPr algn="ctr"/>
            <a:r>
              <a:rPr b="1" lang="ru-RU" sz="2500" spc="-1" strike="noStrike">
                <a:solidFill>
                  <a:srgbClr val="f2aa68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Памятник землякам, погибшим в годы Великой Отечественной войны</a:t>
            </a:r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pic>
        <p:nvPicPr>
          <p:cNvPr id="131" name="Picture 4" descr="Памятник"/>
          <p:cNvPicPr/>
          <p:nvPr/>
        </p:nvPicPr>
        <p:blipFill>
          <a:blip r:embed="rId1"/>
          <a:stretch/>
        </p:blipFill>
        <p:spPr>
          <a:xfrm>
            <a:off x="250920" y="1341360"/>
            <a:ext cx="8642160" cy="525636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p>
            <a:pPr algn="ctr"/>
            <a:r>
              <a:rPr b="0" lang="ru-RU" sz="4200" spc="-1" strike="noStrike">
                <a:solidFill>
                  <a:srgbClr val="f2aa68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История создания памятника</a:t>
            </a:r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457200" y="1599840"/>
            <a:ext cx="4038480" cy="453060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TextShape 3"/>
          <p:cNvSpPr txBox="1"/>
          <p:nvPr/>
        </p:nvSpPr>
        <p:spPr>
          <a:xfrm>
            <a:off x="4648320" y="1599840"/>
            <a:ext cx="4038480" cy="45306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TextShape 4"/>
          <p:cNvSpPr txBox="1"/>
          <p:nvPr/>
        </p:nvSpPr>
        <p:spPr>
          <a:xfrm>
            <a:off x="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90000"/>
              </a:lnSpc>
              <a:buClr>
                <a:srgbClr val="ebf25a"/>
              </a:buClr>
              <a:buSzPct val="80000"/>
              <a:buFont typeface="Wingdings" charset="2"/>
              <a:buChar char=""/>
            </a:pP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Инициатива построить памятник принадлежала председателю колхоза «Красный маяк» Оль Е.Е.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342720" indent="-342720">
              <a:lnSpc>
                <a:spcPct val="90000"/>
              </a:lnSpc>
              <a:buClr>
                <a:srgbClr val="ebf25a"/>
              </a:buClr>
              <a:buSzPct val="80000"/>
              <a:buFont typeface="Wingdings" charset="2"/>
              <a:buChar char=""/>
            </a:pP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 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Монтировала памятник бригада строителей – Власюк В.Д., Власюк М.Т., Зелинский М., Антипов В.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342720" indent="-342720">
              <a:lnSpc>
                <a:spcPct val="90000"/>
              </a:lnSpc>
              <a:buClr>
                <a:srgbClr val="ebf25a"/>
              </a:buClr>
              <a:buSzPct val="80000"/>
              <a:buFont typeface="Wingdings" charset="2"/>
              <a:buChar char=""/>
            </a:pP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Надписи на  мемориальной доске делал Виноградов.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342720" indent="-342720">
              <a:lnSpc>
                <a:spcPct val="90000"/>
              </a:lnSpc>
              <a:buClr>
                <a:srgbClr val="ebf25a"/>
              </a:buClr>
              <a:buSzPct val="80000"/>
              <a:buFont typeface="Wingdings" charset="2"/>
              <a:buChar char=""/>
            </a:pP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Чеканку выполнял художник из с. Дзержинского, имя его не установлено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p>
            <a:pPr algn="ctr"/>
            <a:r>
              <a:rPr b="0" lang="ru-RU" sz="4200" spc="-1" strike="noStrike">
                <a:solidFill>
                  <a:srgbClr val="f2aa68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История создания памятника</a:t>
            </a:r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457200" y="1341360"/>
            <a:ext cx="4038480" cy="4789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ebf25a"/>
              </a:buClr>
              <a:buSzPct val="80000"/>
              <a:buFont typeface="Wingdings" charset="2"/>
              <a:buChar char=""/>
            </a:pP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Чтобы восстановить списки погибших , учащиеся  и учителя нашей школы встречались с фронтовиками, слушали их рассказы о войне, о земляках</a:t>
            </a:r>
            <a:r>
              <a:rPr b="0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pic>
        <p:nvPicPr>
          <p:cNvPr id="138" name="Picture 5" descr="13"/>
          <p:cNvPicPr/>
          <p:nvPr/>
        </p:nvPicPr>
        <p:blipFill>
          <a:blip r:embed="rId1"/>
          <a:stretch/>
        </p:blipFill>
        <p:spPr>
          <a:xfrm>
            <a:off x="4643280" y="1600200"/>
            <a:ext cx="4105440" cy="406080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p>
            <a:pPr algn="ctr"/>
            <a:r>
              <a:rPr b="1" lang="ru-RU" sz="4200" spc="-1" strike="noStrike">
                <a:solidFill>
                  <a:srgbClr val="f2aa68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Описание памятника</a:t>
            </a:r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609480" indent="-609480">
              <a:buClr>
                <a:srgbClr val="ebf25a"/>
              </a:buClr>
              <a:buSzPct val="80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Памятник состоит из трех частей, выполненных из мелкого камня, залитых бетоном. Центральная часть самая высокая, на ней изображен орден войны. Мемориальная доска с надписью «Войнам – землякам, погибшим в годы Великой Отечественной войны». Под ней изображена георгиевская лента.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p>
            <a:pPr algn="ctr"/>
            <a:r>
              <a:rPr b="1" lang="ru-RU" sz="4200" spc="-1" strike="noStrike">
                <a:solidFill>
                  <a:srgbClr val="f2aa68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Описание памятника</a:t>
            </a:r>
            <a:endParaRPr b="0" lang="ru-RU" sz="4200" spc="-1" strike="noStrike">
              <a:solidFill>
                <a:srgbClr val="ffffcc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  <a:buClr>
                <a:srgbClr val="ebf25a"/>
              </a:buClr>
              <a:buSzPct val="80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По правую и левую сторону от центральной плиты расположены, плиты поменьше на которых установлены мемориальные доски с выбитыми на мраморе фамилиями участников Великой Отечественной войны. Плиты украшены красными звездами и лавровыми ветками.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342720" indent="-342720">
              <a:lnSpc>
                <a:spcPct val="80000"/>
              </a:lnSpc>
              <a:buClr>
                <a:srgbClr val="ebf25a"/>
              </a:buClr>
              <a:buSzPct val="80000"/>
              <a:buFont typeface="Wingdings" charset="2"/>
              <a:buChar char=""/>
            </a:pP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 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Постамент выложен плиткой, по краям стоят звезды которые покрашены красной краской. На них выбиты даты войны 1941-1945гг.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2013-09-19T20:51:01Z</dcterms:created>
  <dc:creator>Krapivkina</dc:creator>
  <dc:description/>
  <dc:language>ru-RU</dc:language>
  <cp:lastModifiedBy>12</cp:lastModifiedBy>
  <dcterms:modified xsi:type="dcterms:W3CDTF">2020-02-05T12:26:22Z</dcterms:modified>
  <cp:revision>4</cp:revision>
  <dc:subject/>
  <dc:title>Место Памяти нашего села</dc:title>
</cp:coreProperties>
</file>