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8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6.jpeg" ContentType="image/jpeg"/>
  <Override PartName="/ppt/media/image35.jpeg" ContentType="image/jpeg"/>
  <Override PartName="/ppt/media/image32.jpeg" ContentType="image/jpeg"/>
  <Override PartName="/ppt/media/image31.jpeg" ContentType="image/jpeg"/>
  <Override PartName="/ppt/media/image29.png" ContentType="image/png"/>
  <Override PartName="/ppt/media/image27.jpeg" ContentType="image/jpeg"/>
  <Override PartName="/ppt/media/image26.jpeg" ContentType="image/jpeg"/>
  <Override PartName="/ppt/media/image25.jpeg" ContentType="image/jpeg"/>
  <Override PartName="/ppt/media/image34.jpeg" ContentType="image/jpeg"/>
  <Override PartName="/ppt/media/image9.png" ContentType="image/png"/>
  <Override PartName="/ppt/media/image10.png" ContentType="image/png"/>
  <Override PartName="/ppt/media/image7.png" ContentType="image/png"/>
  <Override PartName="/ppt/media/image6.png" ContentType="image/png"/>
  <Override PartName="/ppt/media/image24.jpeg" ContentType="image/jpeg"/>
  <Override PartName="/ppt/media/image8.jpeg" ContentType="image/jpeg"/>
  <Override PartName="/ppt/media/image17.png" ContentType="image/png"/>
  <Override PartName="/ppt/media/image1.png" ContentType="image/png"/>
  <Override PartName="/ppt/media/image30.jpeg" ContentType="image/jpeg"/>
  <Override PartName="/ppt/media/image2.png" ContentType="image/png"/>
  <Override PartName="/ppt/media/image22.wmf" ContentType="image/x-wmf"/>
  <Override PartName="/ppt/media/image16.png" ContentType="image/png"/>
  <Override PartName="/ppt/media/image21.jpeg" ContentType="image/jpeg"/>
  <Override PartName="/ppt/media/image4.png" ContentType="image/png"/>
  <Override PartName="/ppt/media/image13.jpeg" ContentType="image/jpeg"/>
  <Override PartName="/ppt/media/image11.png" ContentType="image/png"/>
  <Override PartName="/ppt/media/image3.jpeg" ContentType="image/jpeg"/>
  <Override PartName="/ppt/media/image18.jpeg" ContentType="image/jpeg"/>
  <Override PartName="/ppt/media/image28.jpeg" ContentType="image/jpeg"/>
  <Override PartName="/ppt/media/image12.png" ContentType="image/png"/>
  <Override PartName="/ppt/media/image33.wmf" ContentType="image/x-wmf"/>
  <Override PartName="/ppt/media/image14.png" ContentType="image/png"/>
  <Override PartName="/ppt/media/image23.jpeg" ContentType="image/jpeg"/>
  <Override PartName="/ppt/media/image15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87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"/>
          <p:cNvSpPr/>
          <p:nvPr/>
        </p:nvSpPr>
        <p:spPr>
          <a:xfrm>
            <a:off x="0" y="0"/>
            <a:ext cx="2971800" cy="46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PlaceHolder 4"/>
          <p:cNvSpPr>
            <a:spLocks noGrp="1"/>
          </p:cNvSpPr>
          <p:nvPr>
            <p:ph type="dt"/>
          </p:nvPr>
        </p:nvSpPr>
        <p:spPr>
          <a:xfrm>
            <a:off x="3884760" y="0"/>
            <a:ext cx="2970000" cy="45576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0" y="8683560"/>
            <a:ext cx="2971800" cy="46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PlaceHolder 7"/>
          <p:cNvSpPr>
            <a:spLocks noGrp="1"/>
          </p:cNvSpPr>
          <p:nvPr>
            <p:ph type="sldNum"/>
          </p:nvPr>
        </p:nvSpPr>
        <p:spPr>
          <a:xfrm>
            <a:off x="3884760" y="8685000"/>
            <a:ext cx="2970000" cy="4554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688DF01-C27C-49BD-93F5-6889AC62E4B0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3031F0C-1767-4D5F-86D5-F8260C498C50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5A65E50-5A64-48E1-92AA-A7D5BC9E205F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457200" y="27756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2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  <p:pic>
        <p:nvPicPr>
          <p:cNvPr id="285" name="" descr=""/>
          <p:cNvPicPr/>
          <p:nvPr/>
        </p:nvPicPr>
        <p:blipFill>
          <a:blip r:embed="rId3"/>
          <a:stretch/>
        </p:blipFill>
        <p:spPr>
          <a:xfrm>
            <a:off x="1732680" y="1599480"/>
            <a:ext cx="5678280" cy="453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505320"/>
            <a:ext cx="3992400" cy="3127320"/>
          </a:xfrm>
          <a:custGeom>
            <a:avLst/>
            <a:gdLst/>
            <a:ahLst/>
            <a:rect l="l" t="t" r="r" b="b"/>
            <a:pathLst>
              <a:path w="2515" h="1970">
                <a:moveTo>
                  <a:pt x="624" y="1778"/>
                </a:moveTo>
                <a:lnTo>
                  <a:pt x="744" y="1669"/>
                </a:lnTo>
                <a:lnTo>
                  <a:pt x="834" y="1627"/>
                </a:lnTo>
                <a:lnTo>
                  <a:pt x="852" y="1400"/>
                </a:lnTo>
                <a:lnTo>
                  <a:pt x="834" y="1225"/>
                </a:lnTo>
                <a:lnTo>
                  <a:pt x="876" y="1171"/>
                </a:lnTo>
                <a:lnTo>
                  <a:pt x="901" y="1268"/>
                </a:lnTo>
                <a:lnTo>
                  <a:pt x="979" y="1370"/>
                </a:lnTo>
                <a:lnTo>
                  <a:pt x="1116" y="1519"/>
                </a:lnTo>
                <a:lnTo>
                  <a:pt x="1231" y="1621"/>
                </a:lnTo>
                <a:lnTo>
                  <a:pt x="1353" y="1632"/>
                </a:lnTo>
                <a:lnTo>
                  <a:pt x="1471" y="1693"/>
                </a:lnTo>
                <a:lnTo>
                  <a:pt x="1664" y="1659"/>
                </a:lnTo>
                <a:lnTo>
                  <a:pt x="1819" y="1678"/>
                </a:lnTo>
                <a:lnTo>
                  <a:pt x="1975" y="1632"/>
                </a:lnTo>
                <a:lnTo>
                  <a:pt x="1893" y="1513"/>
                </a:lnTo>
                <a:lnTo>
                  <a:pt x="1920" y="1385"/>
                </a:lnTo>
                <a:lnTo>
                  <a:pt x="1874" y="1285"/>
                </a:lnTo>
                <a:lnTo>
                  <a:pt x="1865" y="1129"/>
                </a:lnTo>
                <a:lnTo>
                  <a:pt x="1783" y="967"/>
                </a:lnTo>
                <a:lnTo>
                  <a:pt x="1527" y="891"/>
                </a:lnTo>
                <a:lnTo>
                  <a:pt x="1289" y="873"/>
                </a:lnTo>
                <a:lnTo>
                  <a:pt x="1393" y="781"/>
                </a:lnTo>
                <a:lnTo>
                  <a:pt x="1549" y="745"/>
                </a:lnTo>
                <a:lnTo>
                  <a:pt x="1620" y="738"/>
                </a:lnTo>
                <a:lnTo>
                  <a:pt x="1753" y="732"/>
                </a:lnTo>
                <a:lnTo>
                  <a:pt x="1933" y="720"/>
                </a:lnTo>
                <a:lnTo>
                  <a:pt x="2107" y="618"/>
                </a:lnTo>
                <a:lnTo>
                  <a:pt x="2227" y="516"/>
                </a:lnTo>
                <a:lnTo>
                  <a:pt x="2377" y="438"/>
                </a:lnTo>
                <a:lnTo>
                  <a:pt x="2515" y="337"/>
                </a:lnTo>
                <a:lnTo>
                  <a:pt x="2420" y="343"/>
                </a:lnTo>
                <a:lnTo>
                  <a:pt x="2191" y="343"/>
                </a:lnTo>
                <a:lnTo>
                  <a:pt x="2077" y="331"/>
                </a:lnTo>
                <a:lnTo>
                  <a:pt x="2053" y="301"/>
                </a:lnTo>
                <a:lnTo>
                  <a:pt x="1951" y="301"/>
                </a:lnTo>
                <a:lnTo>
                  <a:pt x="1795" y="259"/>
                </a:lnTo>
                <a:lnTo>
                  <a:pt x="1645" y="289"/>
                </a:lnTo>
                <a:lnTo>
                  <a:pt x="1447" y="372"/>
                </a:lnTo>
                <a:lnTo>
                  <a:pt x="1297" y="408"/>
                </a:lnTo>
                <a:lnTo>
                  <a:pt x="1153" y="414"/>
                </a:lnTo>
                <a:lnTo>
                  <a:pt x="1308" y="337"/>
                </a:lnTo>
                <a:lnTo>
                  <a:pt x="1465" y="198"/>
                </a:lnTo>
                <a:lnTo>
                  <a:pt x="1453" y="168"/>
                </a:lnTo>
                <a:lnTo>
                  <a:pt x="1465" y="102"/>
                </a:lnTo>
                <a:lnTo>
                  <a:pt x="1477" y="36"/>
                </a:lnTo>
                <a:lnTo>
                  <a:pt x="1453" y="0"/>
                </a:lnTo>
                <a:lnTo>
                  <a:pt x="1417" y="24"/>
                </a:lnTo>
                <a:lnTo>
                  <a:pt x="1356" y="42"/>
                </a:lnTo>
                <a:lnTo>
                  <a:pt x="1189" y="102"/>
                </a:lnTo>
                <a:lnTo>
                  <a:pt x="1098" y="144"/>
                </a:lnTo>
                <a:lnTo>
                  <a:pt x="1026" y="144"/>
                </a:lnTo>
                <a:lnTo>
                  <a:pt x="991" y="168"/>
                </a:lnTo>
                <a:lnTo>
                  <a:pt x="889" y="331"/>
                </a:lnTo>
                <a:lnTo>
                  <a:pt x="852" y="408"/>
                </a:lnTo>
                <a:lnTo>
                  <a:pt x="726" y="480"/>
                </a:lnTo>
                <a:lnTo>
                  <a:pt x="649" y="540"/>
                </a:lnTo>
                <a:lnTo>
                  <a:pt x="643" y="540"/>
                </a:lnTo>
                <a:lnTo>
                  <a:pt x="637" y="534"/>
                </a:lnTo>
                <a:lnTo>
                  <a:pt x="600" y="516"/>
                </a:lnTo>
                <a:lnTo>
                  <a:pt x="564" y="492"/>
                </a:lnTo>
                <a:lnTo>
                  <a:pt x="552" y="486"/>
                </a:lnTo>
                <a:lnTo>
                  <a:pt x="540" y="474"/>
                </a:lnTo>
                <a:lnTo>
                  <a:pt x="528" y="462"/>
                </a:lnTo>
                <a:lnTo>
                  <a:pt x="504" y="444"/>
                </a:lnTo>
                <a:lnTo>
                  <a:pt x="474" y="426"/>
                </a:lnTo>
                <a:lnTo>
                  <a:pt x="444" y="408"/>
                </a:lnTo>
                <a:lnTo>
                  <a:pt x="415" y="390"/>
                </a:lnTo>
                <a:lnTo>
                  <a:pt x="385" y="372"/>
                </a:lnTo>
                <a:lnTo>
                  <a:pt x="366" y="366"/>
                </a:lnTo>
                <a:lnTo>
                  <a:pt x="360" y="360"/>
                </a:lnTo>
                <a:lnTo>
                  <a:pt x="192" y="234"/>
                </a:lnTo>
                <a:lnTo>
                  <a:pt x="210" y="307"/>
                </a:lnTo>
                <a:lnTo>
                  <a:pt x="570" y="564"/>
                </a:lnTo>
                <a:lnTo>
                  <a:pt x="558" y="618"/>
                </a:lnTo>
                <a:lnTo>
                  <a:pt x="444" y="732"/>
                </a:lnTo>
                <a:lnTo>
                  <a:pt x="324" y="787"/>
                </a:lnTo>
                <a:lnTo>
                  <a:pt x="318" y="787"/>
                </a:lnTo>
                <a:lnTo>
                  <a:pt x="258" y="811"/>
                </a:lnTo>
                <a:lnTo>
                  <a:pt x="127" y="853"/>
                </a:lnTo>
                <a:lnTo>
                  <a:pt x="0" y="901"/>
                </a:lnTo>
                <a:lnTo>
                  <a:pt x="0" y="1165"/>
                </a:lnTo>
                <a:lnTo>
                  <a:pt x="78" y="1147"/>
                </a:lnTo>
                <a:lnTo>
                  <a:pt x="372" y="1015"/>
                </a:lnTo>
                <a:lnTo>
                  <a:pt x="336" y="1117"/>
                </a:lnTo>
                <a:lnTo>
                  <a:pt x="222" y="1262"/>
                </a:lnTo>
                <a:lnTo>
                  <a:pt x="145" y="1453"/>
                </a:lnTo>
                <a:lnTo>
                  <a:pt x="139" y="1459"/>
                </a:lnTo>
                <a:lnTo>
                  <a:pt x="133" y="1465"/>
                </a:lnTo>
                <a:lnTo>
                  <a:pt x="102" y="1495"/>
                </a:lnTo>
                <a:lnTo>
                  <a:pt x="90" y="1507"/>
                </a:lnTo>
                <a:lnTo>
                  <a:pt x="84" y="1519"/>
                </a:lnTo>
                <a:lnTo>
                  <a:pt x="84" y="1531"/>
                </a:lnTo>
                <a:lnTo>
                  <a:pt x="96" y="1537"/>
                </a:lnTo>
                <a:lnTo>
                  <a:pt x="114" y="1549"/>
                </a:lnTo>
                <a:lnTo>
                  <a:pt x="127" y="1567"/>
                </a:lnTo>
                <a:lnTo>
                  <a:pt x="139" y="1597"/>
                </a:lnTo>
                <a:lnTo>
                  <a:pt x="145" y="1633"/>
                </a:lnTo>
                <a:lnTo>
                  <a:pt x="150" y="1663"/>
                </a:lnTo>
                <a:lnTo>
                  <a:pt x="156" y="1693"/>
                </a:lnTo>
                <a:lnTo>
                  <a:pt x="162" y="1717"/>
                </a:lnTo>
                <a:lnTo>
                  <a:pt x="162" y="1723"/>
                </a:lnTo>
                <a:lnTo>
                  <a:pt x="216" y="1796"/>
                </a:lnTo>
                <a:lnTo>
                  <a:pt x="216" y="1802"/>
                </a:lnTo>
                <a:lnTo>
                  <a:pt x="222" y="1814"/>
                </a:lnTo>
                <a:lnTo>
                  <a:pt x="228" y="1850"/>
                </a:lnTo>
                <a:lnTo>
                  <a:pt x="234" y="1886"/>
                </a:lnTo>
                <a:lnTo>
                  <a:pt x="240" y="1904"/>
                </a:lnTo>
                <a:lnTo>
                  <a:pt x="240" y="1916"/>
                </a:lnTo>
                <a:lnTo>
                  <a:pt x="246" y="1922"/>
                </a:lnTo>
                <a:lnTo>
                  <a:pt x="252" y="1934"/>
                </a:lnTo>
                <a:lnTo>
                  <a:pt x="258" y="1970"/>
                </a:lnTo>
                <a:lnTo>
                  <a:pt x="438" y="1970"/>
                </a:lnTo>
                <a:lnTo>
                  <a:pt x="462" y="1922"/>
                </a:lnTo>
                <a:lnTo>
                  <a:pt x="624" y="1778"/>
                </a:lnTo>
                <a:lnTo>
                  <a:pt x="624" y="1778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50000">
                <a:srgbClr val="993300"/>
              </a:gs>
              <a:gs pos="100000">
                <a:srgbClr val="bb5f03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3962520"/>
            <a:ext cx="3352680" cy="2546280"/>
          </a:xfrm>
          <a:custGeom>
            <a:avLst/>
            <a:gdLst/>
            <a:ahLst/>
            <a:rect l="l" t="t" r="r" b="b"/>
            <a:pathLst>
              <a:path w="2123" h="1696">
                <a:moveTo>
                  <a:pt x="580" y="1043"/>
                </a:moveTo>
                <a:lnTo>
                  <a:pt x="544" y="683"/>
                </a:lnTo>
                <a:lnTo>
                  <a:pt x="670" y="395"/>
                </a:lnTo>
                <a:lnTo>
                  <a:pt x="927" y="587"/>
                </a:lnTo>
                <a:lnTo>
                  <a:pt x="1214" y="869"/>
                </a:lnTo>
                <a:lnTo>
                  <a:pt x="1483" y="1109"/>
                </a:lnTo>
                <a:lnTo>
                  <a:pt x="1800" y="1360"/>
                </a:lnTo>
                <a:lnTo>
                  <a:pt x="1883" y="1414"/>
                </a:lnTo>
                <a:lnTo>
                  <a:pt x="1836" y="1354"/>
                </a:lnTo>
                <a:lnTo>
                  <a:pt x="1411" y="1001"/>
                </a:lnTo>
                <a:lnTo>
                  <a:pt x="1088" y="683"/>
                </a:lnTo>
                <a:lnTo>
                  <a:pt x="723" y="329"/>
                </a:lnTo>
                <a:lnTo>
                  <a:pt x="999" y="311"/>
                </a:lnTo>
                <a:lnTo>
                  <a:pt x="1286" y="317"/>
                </a:lnTo>
                <a:lnTo>
                  <a:pt x="1614" y="269"/>
                </a:lnTo>
                <a:lnTo>
                  <a:pt x="2123" y="197"/>
                </a:lnTo>
                <a:lnTo>
                  <a:pt x="2075" y="173"/>
                </a:lnTo>
                <a:lnTo>
                  <a:pt x="1543" y="257"/>
                </a:lnTo>
                <a:lnTo>
                  <a:pt x="1208" y="275"/>
                </a:lnTo>
                <a:lnTo>
                  <a:pt x="759" y="257"/>
                </a:lnTo>
                <a:lnTo>
                  <a:pt x="819" y="227"/>
                </a:lnTo>
                <a:lnTo>
                  <a:pt x="1142" y="0"/>
                </a:lnTo>
                <a:lnTo>
                  <a:pt x="1088" y="30"/>
                </a:lnTo>
                <a:lnTo>
                  <a:pt x="1010" y="84"/>
                </a:lnTo>
                <a:lnTo>
                  <a:pt x="855" y="191"/>
                </a:lnTo>
                <a:lnTo>
                  <a:pt x="670" y="281"/>
                </a:lnTo>
                <a:lnTo>
                  <a:pt x="634" y="359"/>
                </a:lnTo>
                <a:lnTo>
                  <a:pt x="305" y="587"/>
                </a:lnTo>
                <a:lnTo>
                  <a:pt x="0" y="725"/>
                </a:lnTo>
                <a:lnTo>
                  <a:pt x="0" y="731"/>
                </a:lnTo>
                <a:lnTo>
                  <a:pt x="0" y="767"/>
                </a:lnTo>
                <a:lnTo>
                  <a:pt x="299" y="635"/>
                </a:lnTo>
                <a:lnTo>
                  <a:pt x="592" y="431"/>
                </a:lnTo>
                <a:lnTo>
                  <a:pt x="508" y="671"/>
                </a:lnTo>
                <a:lnTo>
                  <a:pt x="526" y="995"/>
                </a:lnTo>
                <a:lnTo>
                  <a:pt x="460" y="1168"/>
                </a:lnTo>
                <a:lnTo>
                  <a:pt x="329" y="1480"/>
                </a:lnTo>
                <a:lnTo>
                  <a:pt x="323" y="1696"/>
                </a:lnTo>
                <a:lnTo>
                  <a:pt x="329" y="1696"/>
                </a:lnTo>
                <a:lnTo>
                  <a:pt x="347" y="1552"/>
                </a:lnTo>
                <a:lnTo>
                  <a:pt x="580" y="1043"/>
                </a:lnTo>
                <a:lnTo>
                  <a:pt x="580" y="1043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3321000" y="5132520"/>
            <a:ext cx="5823000" cy="1496880"/>
          </a:xfrm>
          <a:custGeom>
            <a:avLst/>
            <a:gdLst/>
            <a:ahLst/>
            <a:rect l="l" t="t" r="r" b="b"/>
            <a:pathLst>
              <a:path w="3668" h="943">
                <a:moveTo>
                  <a:pt x="3482" y="300"/>
                </a:moveTo>
                <a:lnTo>
                  <a:pt x="3338" y="288"/>
                </a:lnTo>
                <a:lnTo>
                  <a:pt x="3320" y="264"/>
                </a:lnTo>
                <a:lnTo>
                  <a:pt x="3194" y="258"/>
                </a:lnTo>
                <a:lnTo>
                  <a:pt x="3019" y="216"/>
                </a:lnTo>
                <a:lnTo>
                  <a:pt x="2816" y="234"/>
                </a:lnTo>
                <a:lnTo>
                  <a:pt x="2533" y="288"/>
                </a:lnTo>
                <a:lnTo>
                  <a:pt x="2330" y="306"/>
                </a:lnTo>
                <a:lnTo>
                  <a:pt x="2149" y="312"/>
                </a:lnTo>
                <a:lnTo>
                  <a:pt x="2372" y="258"/>
                </a:lnTo>
                <a:lnTo>
                  <a:pt x="2624" y="156"/>
                </a:lnTo>
                <a:lnTo>
                  <a:pt x="2624" y="132"/>
                </a:lnTo>
                <a:lnTo>
                  <a:pt x="2666" y="78"/>
                </a:lnTo>
                <a:lnTo>
                  <a:pt x="2707" y="24"/>
                </a:lnTo>
                <a:lnTo>
                  <a:pt x="2695" y="0"/>
                </a:lnTo>
                <a:lnTo>
                  <a:pt x="2642" y="12"/>
                </a:lnTo>
                <a:lnTo>
                  <a:pt x="2557" y="30"/>
                </a:lnTo>
                <a:lnTo>
                  <a:pt x="2515" y="54"/>
                </a:lnTo>
                <a:lnTo>
                  <a:pt x="2425" y="84"/>
                </a:lnTo>
                <a:lnTo>
                  <a:pt x="2324" y="66"/>
                </a:lnTo>
                <a:lnTo>
                  <a:pt x="2191" y="90"/>
                </a:lnTo>
                <a:lnTo>
                  <a:pt x="2101" y="90"/>
                </a:lnTo>
                <a:lnTo>
                  <a:pt x="2047" y="108"/>
                </a:lnTo>
                <a:lnTo>
                  <a:pt x="1855" y="228"/>
                </a:lnTo>
                <a:lnTo>
                  <a:pt x="1771" y="288"/>
                </a:lnTo>
                <a:lnTo>
                  <a:pt x="1591" y="337"/>
                </a:lnTo>
                <a:lnTo>
                  <a:pt x="1465" y="379"/>
                </a:lnTo>
                <a:lnTo>
                  <a:pt x="1459" y="379"/>
                </a:lnTo>
                <a:lnTo>
                  <a:pt x="1453" y="373"/>
                </a:lnTo>
                <a:lnTo>
                  <a:pt x="1417" y="361"/>
                </a:lnTo>
                <a:lnTo>
                  <a:pt x="1381" y="343"/>
                </a:lnTo>
                <a:lnTo>
                  <a:pt x="1363" y="331"/>
                </a:lnTo>
                <a:lnTo>
                  <a:pt x="1357" y="324"/>
                </a:lnTo>
                <a:lnTo>
                  <a:pt x="1344" y="312"/>
                </a:lnTo>
                <a:lnTo>
                  <a:pt x="1320" y="300"/>
                </a:lnTo>
                <a:lnTo>
                  <a:pt x="1290" y="288"/>
                </a:lnTo>
                <a:lnTo>
                  <a:pt x="1260" y="270"/>
                </a:lnTo>
                <a:lnTo>
                  <a:pt x="1230" y="252"/>
                </a:lnTo>
                <a:lnTo>
                  <a:pt x="1187" y="227"/>
                </a:lnTo>
                <a:lnTo>
                  <a:pt x="1119" y="227"/>
                </a:lnTo>
                <a:lnTo>
                  <a:pt x="1357" y="397"/>
                </a:lnTo>
                <a:lnTo>
                  <a:pt x="1320" y="438"/>
                </a:lnTo>
                <a:lnTo>
                  <a:pt x="1135" y="522"/>
                </a:lnTo>
                <a:lnTo>
                  <a:pt x="960" y="558"/>
                </a:lnTo>
                <a:lnTo>
                  <a:pt x="684" y="600"/>
                </a:lnTo>
                <a:lnTo>
                  <a:pt x="474" y="630"/>
                </a:lnTo>
                <a:lnTo>
                  <a:pt x="390" y="684"/>
                </a:lnTo>
                <a:lnTo>
                  <a:pt x="132" y="781"/>
                </a:lnTo>
                <a:lnTo>
                  <a:pt x="0" y="829"/>
                </a:lnTo>
                <a:lnTo>
                  <a:pt x="234" y="847"/>
                </a:lnTo>
                <a:lnTo>
                  <a:pt x="498" y="829"/>
                </a:lnTo>
                <a:lnTo>
                  <a:pt x="925" y="739"/>
                </a:lnTo>
                <a:lnTo>
                  <a:pt x="840" y="817"/>
                </a:lnTo>
                <a:lnTo>
                  <a:pt x="637" y="925"/>
                </a:lnTo>
                <a:lnTo>
                  <a:pt x="613" y="943"/>
                </a:lnTo>
                <a:lnTo>
                  <a:pt x="1405" y="943"/>
                </a:lnTo>
                <a:lnTo>
                  <a:pt x="1411" y="925"/>
                </a:lnTo>
                <a:lnTo>
                  <a:pt x="1447" y="943"/>
                </a:lnTo>
                <a:lnTo>
                  <a:pt x="2924" y="943"/>
                </a:lnTo>
                <a:lnTo>
                  <a:pt x="2888" y="859"/>
                </a:lnTo>
                <a:lnTo>
                  <a:pt x="2713" y="775"/>
                </a:lnTo>
                <a:lnTo>
                  <a:pt x="2582" y="708"/>
                </a:lnTo>
                <a:lnTo>
                  <a:pt x="2336" y="636"/>
                </a:lnTo>
                <a:lnTo>
                  <a:pt x="2299" y="606"/>
                </a:lnTo>
                <a:lnTo>
                  <a:pt x="2509" y="582"/>
                </a:lnTo>
                <a:lnTo>
                  <a:pt x="2606" y="588"/>
                </a:lnTo>
                <a:lnTo>
                  <a:pt x="2773" y="588"/>
                </a:lnTo>
                <a:lnTo>
                  <a:pt x="3001" y="582"/>
                </a:lnTo>
                <a:lnTo>
                  <a:pt x="3259" y="516"/>
                </a:lnTo>
                <a:lnTo>
                  <a:pt x="3452" y="438"/>
                </a:lnTo>
                <a:lnTo>
                  <a:pt x="3668" y="391"/>
                </a:lnTo>
                <a:lnTo>
                  <a:pt x="3668" y="312"/>
                </a:lnTo>
                <a:lnTo>
                  <a:pt x="3482" y="300"/>
                </a:lnTo>
                <a:lnTo>
                  <a:pt x="3482" y="300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831960"/>
            <a:ext cx="1544760" cy="1896840"/>
          </a:xfrm>
          <a:custGeom>
            <a:avLst/>
            <a:gdLst/>
            <a:ahLst/>
            <a:rect l="l" t="t" r="r" b="b"/>
            <a:pathLst>
              <a:path w="969" h="1192">
                <a:moveTo>
                  <a:pt x="323" y="1186"/>
                </a:moveTo>
                <a:lnTo>
                  <a:pt x="490" y="1192"/>
                </a:lnTo>
                <a:lnTo>
                  <a:pt x="580" y="1150"/>
                </a:lnTo>
                <a:lnTo>
                  <a:pt x="813" y="1085"/>
                </a:lnTo>
                <a:lnTo>
                  <a:pt x="933" y="1055"/>
                </a:lnTo>
                <a:lnTo>
                  <a:pt x="759" y="989"/>
                </a:lnTo>
                <a:lnTo>
                  <a:pt x="556" y="953"/>
                </a:lnTo>
                <a:lnTo>
                  <a:pt x="197" y="971"/>
                </a:lnTo>
                <a:lnTo>
                  <a:pt x="299" y="893"/>
                </a:lnTo>
                <a:lnTo>
                  <a:pt x="496" y="803"/>
                </a:lnTo>
                <a:lnTo>
                  <a:pt x="694" y="671"/>
                </a:lnTo>
                <a:lnTo>
                  <a:pt x="700" y="671"/>
                </a:lnTo>
                <a:lnTo>
                  <a:pt x="712" y="665"/>
                </a:lnTo>
                <a:lnTo>
                  <a:pt x="753" y="647"/>
                </a:lnTo>
                <a:lnTo>
                  <a:pt x="777" y="641"/>
                </a:lnTo>
                <a:lnTo>
                  <a:pt x="789" y="629"/>
                </a:lnTo>
                <a:lnTo>
                  <a:pt x="795" y="617"/>
                </a:lnTo>
                <a:lnTo>
                  <a:pt x="789" y="611"/>
                </a:lnTo>
                <a:lnTo>
                  <a:pt x="783" y="599"/>
                </a:lnTo>
                <a:lnTo>
                  <a:pt x="783" y="575"/>
                </a:lnTo>
                <a:lnTo>
                  <a:pt x="795" y="545"/>
                </a:lnTo>
                <a:lnTo>
                  <a:pt x="807" y="515"/>
                </a:lnTo>
                <a:lnTo>
                  <a:pt x="825" y="485"/>
                </a:lnTo>
                <a:lnTo>
                  <a:pt x="837" y="455"/>
                </a:lnTo>
                <a:lnTo>
                  <a:pt x="843" y="437"/>
                </a:lnTo>
                <a:lnTo>
                  <a:pt x="849" y="431"/>
                </a:lnTo>
                <a:lnTo>
                  <a:pt x="849" y="347"/>
                </a:lnTo>
                <a:lnTo>
                  <a:pt x="849" y="341"/>
                </a:lnTo>
                <a:lnTo>
                  <a:pt x="855" y="335"/>
                </a:lnTo>
                <a:lnTo>
                  <a:pt x="873" y="305"/>
                </a:lnTo>
                <a:lnTo>
                  <a:pt x="885" y="269"/>
                </a:lnTo>
                <a:lnTo>
                  <a:pt x="897" y="239"/>
                </a:lnTo>
                <a:lnTo>
                  <a:pt x="903" y="227"/>
                </a:lnTo>
                <a:lnTo>
                  <a:pt x="909" y="215"/>
                </a:lnTo>
                <a:lnTo>
                  <a:pt x="927" y="173"/>
                </a:lnTo>
                <a:lnTo>
                  <a:pt x="945" y="137"/>
                </a:lnTo>
                <a:lnTo>
                  <a:pt x="951" y="125"/>
                </a:lnTo>
                <a:lnTo>
                  <a:pt x="951" y="119"/>
                </a:lnTo>
                <a:lnTo>
                  <a:pt x="969" y="0"/>
                </a:lnTo>
                <a:lnTo>
                  <a:pt x="945" y="47"/>
                </a:lnTo>
                <a:lnTo>
                  <a:pt x="783" y="113"/>
                </a:lnTo>
                <a:lnTo>
                  <a:pt x="706" y="161"/>
                </a:lnTo>
                <a:lnTo>
                  <a:pt x="460" y="233"/>
                </a:lnTo>
                <a:lnTo>
                  <a:pt x="281" y="287"/>
                </a:lnTo>
                <a:lnTo>
                  <a:pt x="173" y="293"/>
                </a:lnTo>
                <a:lnTo>
                  <a:pt x="12" y="485"/>
                </a:lnTo>
                <a:lnTo>
                  <a:pt x="0" y="509"/>
                </a:lnTo>
                <a:lnTo>
                  <a:pt x="0" y="1186"/>
                </a:lnTo>
                <a:lnTo>
                  <a:pt x="96" y="1180"/>
                </a:lnTo>
                <a:lnTo>
                  <a:pt x="323" y="1186"/>
                </a:lnTo>
                <a:lnTo>
                  <a:pt x="323" y="1186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060880" y="1440"/>
            <a:ext cx="4079880" cy="3597480"/>
          </a:xfrm>
          <a:custGeom>
            <a:avLst/>
            <a:gdLst/>
            <a:ahLst/>
            <a:rect l="l" t="t" r="r" b="b"/>
            <a:pathLst>
              <a:path w="2570" h="2266">
                <a:moveTo>
                  <a:pt x="756" y="463"/>
                </a:moveTo>
                <a:lnTo>
                  <a:pt x="859" y="612"/>
                </a:lnTo>
                <a:lnTo>
                  <a:pt x="937" y="720"/>
                </a:lnTo>
                <a:lnTo>
                  <a:pt x="1087" y="853"/>
                </a:lnTo>
                <a:lnTo>
                  <a:pt x="1105" y="907"/>
                </a:lnTo>
                <a:lnTo>
                  <a:pt x="961" y="913"/>
                </a:lnTo>
                <a:lnTo>
                  <a:pt x="895" y="901"/>
                </a:lnTo>
                <a:lnTo>
                  <a:pt x="786" y="883"/>
                </a:lnTo>
                <a:lnTo>
                  <a:pt x="637" y="859"/>
                </a:lnTo>
                <a:lnTo>
                  <a:pt x="450" y="931"/>
                </a:lnTo>
                <a:lnTo>
                  <a:pt x="306" y="1021"/>
                </a:lnTo>
                <a:lnTo>
                  <a:pt x="150" y="1075"/>
                </a:lnTo>
                <a:lnTo>
                  <a:pt x="0" y="1153"/>
                </a:lnTo>
                <a:lnTo>
                  <a:pt x="78" y="1165"/>
                </a:lnTo>
                <a:lnTo>
                  <a:pt x="264" y="1220"/>
                </a:lnTo>
                <a:lnTo>
                  <a:pt x="361" y="1256"/>
                </a:lnTo>
                <a:lnTo>
                  <a:pt x="367" y="1298"/>
                </a:lnTo>
                <a:lnTo>
                  <a:pt x="444" y="1316"/>
                </a:lnTo>
                <a:lnTo>
                  <a:pt x="558" y="1400"/>
                </a:lnTo>
                <a:lnTo>
                  <a:pt x="697" y="1400"/>
                </a:lnTo>
                <a:lnTo>
                  <a:pt x="895" y="1346"/>
                </a:lnTo>
                <a:lnTo>
                  <a:pt x="1026" y="1346"/>
                </a:lnTo>
                <a:lnTo>
                  <a:pt x="1147" y="1358"/>
                </a:lnTo>
                <a:lnTo>
                  <a:pt x="991" y="1412"/>
                </a:lnTo>
                <a:lnTo>
                  <a:pt x="804" y="1538"/>
                </a:lnTo>
                <a:lnTo>
                  <a:pt x="804" y="1574"/>
                </a:lnTo>
                <a:lnTo>
                  <a:pt x="762" y="1645"/>
                </a:lnTo>
                <a:lnTo>
                  <a:pt x="726" y="1718"/>
                </a:lnTo>
                <a:lnTo>
                  <a:pt x="732" y="1754"/>
                </a:lnTo>
                <a:lnTo>
                  <a:pt x="768" y="1742"/>
                </a:lnTo>
                <a:lnTo>
                  <a:pt x="829" y="1730"/>
                </a:lnTo>
                <a:lnTo>
                  <a:pt x="865" y="1693"/>
                </a:lnTo>
                <a:lnTo>
                  <a:pt x="925" y="1663"/>
                </a:lnTo>
                <a:lnTo>
                  <a:pt x="991" y="1699"/>
                </a:lnTo>
                <a:lnTo>
                  <a:pt x="1087" y="1675"/>
                </a:lnTo>
                <a:lnTo>
                  <a:pt x="1135" y="1627"/>
                </a:lnTo>
                <a:lnTo>
                  <a:pt x="1147" y="1687"/>
                </a:lnTo>
                <a:lnTo>
                  <a:pt x="1183" y="1669"/>
                </a:lnTo>
                <a:lnTo>
                  <a:pt x="1333" y="1514"/>
                </a:lnTo>
                <a:lnTo>
                  <a:pt x="1399" y="1436"/>
                </a:lnTo>
                <a:lnTo>
                  <a:pt x="1526" y="1382"/>
                </a:lnTo>
                <a:lnTo>
                  <a:pt x="1615" y="1334"/>
                </a:lnTo>
                <a:lnTo>
                  <a:pt x="1627" y="1346"/>
                </a:lnTo>
                <a:lnTo>
                  <a:pt x="1645" y="1370"/>
                </a:lnTo>
                <a:lnTo>
                  <a:pt x="1669" y="1400"/>
                </a:lnTo>
                <a:lnTo>
                  <a:pt x="1681" y="1430"/>
                </a:lnTo>
                <a:lnTo>
                  <a:pt x="1687" y="1448"/>
                </a:lnTo>
                <a:lnTo>
                  <a:pt x="1699" y="1466"/>
                </a:lnTo>
                <a:lnTo>
                  <a:pt x="1729" y="1520"/>
                </a:lnTo>
                <a:lnTo>
                  <a:pt x="1747" y="1550"/>
                </a:lnTo>
                <a:lnTo>
                  <a:pt x="1766" y="1574"/>
                </a:lnTo>
                <a:lnTo>
                  <a:pt x="1772" y="1586"/>
                </a:lnTo>
                <a:lnTo>
                  <a:pt x="1778" y="1592"/>
                </a:lnTo>
                <a:lnTo>
                  <a:pt x="2124" y="2248"/>
                </a:lnTo>
                <a:lnTo>
                  <a:pt x="2215" y="2266"/>
                </a:lnTo>
                <a:lnTo>
                  <a:pt x="1693" y="1322"/>
                </a:lnTo>
                <a:lnTo>
                  <a:pt x="1723" y="1262"/>
                </a:lnTo>
                <a:lnTo>
                  <a:pt x="1861" y="1165"/>
                </a:lnTo>
                <a:lnTo>
                  <a:pt x="1988" y="1129"/>
                </a:lnTo>
                <a:lnTo>
                  <a:pt x="2173" y="1099"/>
                </a:lnTo>
                <a:lnTo>
                  <a:pt x="2318" y="1075"/>
                </a:lnTo>
                <a:lnTo>
                  <a:pt x="2390" y="1009"/>
                </a:lnTo>
                <a:lnTo>
                  <a:pt x="2570" y="895"/>
                </a:lnTo>
                <a:lnTo>
                  <a:pt x="2570" y="805"/>
                </a:lnTo>
                <a:lnTo>
                  <a:pt x="2516" y="787"/>
                </a:lnTo>
                <a:lnTo>
                  <a:pt x="2342" y="781"/>
                </a:lnTo>
                <a:lnTo>
                  <a:pt x="2042" y="871"/>
                </a:lnTo>
                <a:lnTo>
                  <a:pt x="2114" y="763"/>
                </a:lnTo>
                <a:lnTo>
                  <a:pt x="2264" y="624"/>
                </a:lnTo>
                <a:lnTo>
                  <a:pt x="2408" y="433"/>
                </a:lnTo>
                <a:lnTo>
                  <a:pt x="2414" y="433"/>
                </a:lnTo>
                <a:lnTo>
                  <a:pt x="2426" y="421"/>
                </a:lnTo>
                <a:lnTo>
                  <a:pt x="2456" y="397"/>
                </a:lnTo>
                <a:lnTo>
                  <a:pt x="2474" y="379"/>
                </a:lnTo>
                <a:lnTo>
                  <a:pt x="2486" y="367"/>
                </a:lnTo>
                <a:lnTo>
                  <a:pt x="2492" y="355"/>
                </a:lnTo>
                <a:lnTo>
                  <a:pt x="2486" y="349"/>
                </a:lnTo>
                <a:lnTo>
                  <a:pt x="2474" y="337"/>
                </a:lnTo>
                <a:lnTo>
                  <a:pt x="2474" y="307"/>
                </a:lnTo>
                <a:lnTo>
                  <a:pt x="2474" y="271"/>
                </a:lnTo>
                <a:lnTo>
                  <a:pt x="2480" y="228"/>
                </a:lnTo>
                <a:lnTo>
                  <a:pt x="2492" y="192"/>
                </a:lnTo>
                <a:lnTo>
                  <a:pt x="2498" y="156"/>
                </a:lnTo>
                <a:lnTo>
                  <a:pt x="2504" y="132"/>
                </a:lnTo>
                <a:lnTo>
                  <a:pt x="2504" y="126"/>
                </a:lnTo>
                <a:lnTo>
                  <a:pt x="2492" y="36"/>
                </a:lnTo>
                <a:lnTo>
                  <a:pt x="2492" y="36"/>
                </a:lnTo>
                <a:lnTo>
                  <a:pt x="2492" y="24"/>
                </a:lnTo>
                <a:lnTo>
                  <a:pt x="2498" y="0"/>
                </a:lnTo>
                <a:lnTo>
                  <a:pt x="2102" y="0"/>
                </a:lnTo>
                <a:lnTo>
                  <a:pt x="2006" y="60"/>
                </a:lnTo>
                <a:lnTo>
                  <a:pt x="1909" y="90"/>
                </a:lnTo>
                <a:lnTo>
                  <a:pt x="1808" y="337"/>
                </a:lnTo>
                <a:lnTo>
                  <a:pt x="1747" y="535"/>
                </a:lnTo>
                <a:lnTo>
                  <a:pt x="1687" y="588"/>
                </a:lnTo>
                <a:lnTo>
                  <a:pt x="1711" y="469"/>
                </a:lnTo>
                <a:lnTo>
                  <a:pt x="1687" y="343"/>
                </a:lnTo>
                <a:lnTo>
                  <a:pt x="1633" y="144"/>
                </a:lnTo>
                <a:lnTo>
                  <a:pt x="1585" y="12"/>
                </a:lnTo>
                <a:lnTo>
                  <a:pt x="1579" y="0"/>
                </a:lnTo>
                <a:lnTo>
                  <a:pt x="786" y="0"/>
                </a:lnTo>
                <a:lnTo>
                  <a:pt x="738" y="186"/>
                </a:lnTo>
                <a:lnTo>
                  <a:pt x="756" y="463"/>
                </a:lnTo>
                <a:lnTo>
                  <a:pt x="756" y="463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5595840" y="1440"/>
            <a:ext cx="3468960" cy="2394000"/>
          </a:xfrm>
          <a:custGeom>
            <a:avLst/>
            <a:gdLst/>
            <a:ahLst/>
            <a:rect l="l" t="t" r="r" b="b"/>
            <a:pathLst>
              <a:path w="2176" h="1505">
                <a:moveTo>
                  <a:pt x="1034" y="767"/>
                </a:moveTo>
                <a:lnTo>
                  <a:pt x="1190" y="1235"/>
                </a:lnTo>
                <a:lnTo>
                  <a:pt x="956" y="1193"/>
                </a:lnTo>
                <a:lnTo>
                  <a:pt x="723" y="1127"/>
                </a:lnTo>
                <a:lnTo>
                  <a:pt x="442" y="1109"/>
                </a:lnTo>
                <a:lnTo>
                  <a:pt x="0" y="1079"/>
                </a:lnTo>
                <a:lnTo>
                  <a:pt x="30" y="1115"/>
                </a:lnTo>
                <a:lnTo>
                  <a:pt x="496" y="1133"/>
                </a:lnTo>
                <a:lnTo>
                  <a:pt x="777" y="1187"/>
                </a:lnTo>
                <a:lnTo>
                  <a:pt x="1130" y="1301"/>
                </a:lnTo>
                <a:lnTo>
                  <a:pt x="1070" y="1319"/>
                </a:lnTo>
                <a:lnTo>
                  <a:pt x="711" y="1505"/>
                </a:lnTo>
                <a:lnTo>
                  <a:pt x="765" y="1481"/>
                </a:lnTo>
                <a:lnTo>
                  <a:pt x="861" y="1439"/>
                </a:lnTo>
                <a:lnTo>
                  <a:pt x="1022" y="1355"/>
                </a:lnTo>
                <a:lnTo>
                  <a:pt x="1214" y="1295"/>
                </a:lnTo>
                <a:lnTo>
                  <a:pt x="1267" y="1223"/>
                </a:lnTo>
                <a:lnTo>
                  <a:pt x="1632" y="1043"/>
                </a:lnTo>
                <a:lnTo>
                  <a:pt x="1931" y="953"/>
                </a:lnTo>
                <a:lnTo>
                  <a:pt x="2176" y="821"/>
                </a:lnTo>
                <a:lnTo>
                  <a:pt x="1961" y="911"/>
                </a:lnTo>
                <a:lnTo>
                  <a:pt x="1656" y="989"/>
                </a:lnTo>
                <a:lnTo>
                  <a:pt x="1339" y="1151"/>
                </a:lnTo>
                <a:lnTo>
                  <a:pt x="1501" y="905"/>
                </a:lnTo>
                <a:lnTo>
                  <a:pt x="1620" y="545"/>
                </a:lnTo>
                <a:lnTo>
                  <a:pt x="1740" y="372"/>
                </a:lnTo>
                <a:lnTo>
                  <a:pt x="1979" y="60"/>
                </a:lnTo>
                <a:lnTo>
                  <a:pt x="2003" y="0"/>
                </a:lnTo>
                <a:lnTo>
                  <a:pt x="1973" y="0"/>
                </a:lnTo>
                <a:lnTo>
                  <a:pt x="1596" y="480"/>
                </a:lnTo>
                <a:lnTo>
                  <a:pt x="1477" y="887"/>
                </a:lnTo>
                <a:lnTo>
                  <a:pt x="1255" y="1175"/>
                </a:lnTo>
                <a:lnTo>
                  <a:pt x="1130" y="905"/>
                </a:lnTo>
                <a:lnTo>
                  <a:pt x="1010" y="540"/>
                </a:lnTo>
                <a:lnTo>
                  <a:pt x="885" y="222"/>
                </a:lnTo>
                <a:lnTo>
                  <a:pt x="789" y="0"/>
                </a:lnTo>
                <a:lnTo>
                  <a:pt x="753" y="0"/>
                </a:lnTo>
                <a:lnTo>
                  <a:pt x="903" y="354"/>
                </a:lnTo>
                <a:lnTo>
                  <a:pt x="1034" y="767"/>
                </a:lnTo>
                <a:lnTo>
                  <a:pt x="1034" y="767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0" y="1030320"/>
            <a:ext cx="1295280" cy="1279440"/>
          </a:xfrm>
          <a:custGeom>
            <a:avLst/>
            <a:gdLst/>
            <a:ahLst/>
            <a:rect l="l" t="t" r="r" b="b"/>
            <a:pathLst>
              <a:path w="813" h="804">
                <a:moveTo>
                  <a:pt x="161" y="564"/>
                </a:moveTo>
                <a:lnTo>
                  <a:pt x="329" y="438"/>
                </a:lnTo>
                <a:lnTo>
                  <a:pt x="646" y="216"/>
                </a:lnTo>
                <a:lnTo>
                  <a:pt x="813" y="0"/>
                </a:lnTo>
                <a:lnTo>
                  <a:pt x="676" y="150"/>
                </a:lnTo>
                <a:lnTo>
                  <a:pt x="144" y="504"/>
                </a:lnTo>
                <a:lnTo>
                  <a:pt x="0" y="732"/>
                </a:lnTo>
                <a:lnTo>
                  <a:pt x="0" y="804"/>
                </a:lnTo>
                <a:lnTo>
                  <a:pt x="161" y="564"/>
                </a:lnTo>
                <a:lnTo>
                  <a:pt x="161" y="564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0" y="2452680"/>
            <a:ext cx="1209600" cy="169920"/>
          </a:xfrm>
          <a:custGeom>
            <a:avLst/>
            <a:gdLst/>
            <a:ahLst/>
            <a:rect l="l" t="t" r="r" b="b"/>
            <a:pathLst>
              <a:path w="759" h="107">
                <a:moveTo>
                  <a:pt x="460" y="66"/>
                </a:moveTo>
                <a:lnTo>
                  <a:pt x="759" y="0"/>
                </a:lnTo>
                <a:lnTo>
                  <a:pt x="496" y="36"/>
                </a:lnTo>
                <a:lnTo>
                  <a:pt x="138" y="48"/>
                </a:lnTo>
                <a:lnTo>
                  <a:pt x="0" y="78"/>
                </a:lnTo>
                <a:lnTo>
                  <a:pt x="0" y="107"/>
                </a:lnTo>
                <a:lnTo>
                  <a:pt x="96" y="89"/>
                </a:lnTo>
                <a:lnTo>
                  <a:pt x="460" y="66"/>
                </a:lnTo>
                <a:lnTo>
                  <a:pt x="460" y="66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3673440" y="5446800"/>
            <a:ext cx="5051520" cy="1182600"/>
          </a:xfrm>
          <a:custGeom>
            <a:avLst/>
            <a:gdLst/>
            <a:ahLst/>
            <a:rect l="l" t="t" r="r" b="b"/>
            <a:pathLst>
              <a:path w="3169" h="743">
                <a:moveTo>
                  <a:pt x="1387" y="239"/>
                </a:moveTo>
                <a:lnTo>
                  <a:pt x="1734" y="233"/>
                </a:lnTo>
                <a:lnTo>
                  <a:pt x="2087" y="251"/>
                </a:lnTo>
                <a:lnTo>
                  <a:pt x="2505" y="233"/>
                </a:lnTo>
                <a:lnTo>
                  <a:pt x="3169" y="204"/>
                </a:lnTo>
                <a:lnTo>
                  <a:pt x="3115" y="186"/>
                </a:lnTo>
                <a:lnTo>
                  <a:pt x="2422" y="221"/>
                </a:lnTo>
                <a:lnTo>
                  <a:pt x="2003" y="221"/>
                </a:lnTo>
                <a:lnTo>
                  <a:pt x="1459" y="186"/>
                </a:lnTo>
                <a:lnTo>
                  <a:pt x="1543" y="168"/>
                </a:lnTo>
                <a:lnTo>
                  <a:pt x="2039" y="0"/>
                </a:lnTo>
                <a:lnTo>
                  <a:pt x="1961" y="24"/>
                </a:lnTo>
                <a:lnTo>
                  <a:pt x="1836" y="66"/>
                </a:lnTo>
                <a:lnTo>
                  <a:pt x="1602" y="138"/>
                </a:lnTo>
                <a:lnTo>
                  <a:pt x="1339" y="198"/>
                </a:lnTo>
                <a:lnTo>
                  <a:pt x="1268" y="251"/>
                </a:lnTo>
                <a:lnTo>
                  <a:pt x="765" y="413"/>
                </a:lnTo>
                <a:lnTo>
                  <a:pt x="335" y="503"/>
                </a:lnTo>
                <a:lnTo>
                  <a:pt x="0" y="617"/>
                </a:lnTo>
                <a:lnTo>
                  <a:pt x="299" y="539"/>
                </a:lnTo>
                <a:lnTo>
                  <a:pt x="735" y="449"/>
                </a:lnTo>
                <a:lnTo>
                  <a:pt x="1178" y="311"/>
                </a:lnTo>
                <a:lnTo>
                  <a:pt x="981" y="491"/>
                </a:lnTo>
                <a:lnTo>
                  <a:pt x="867" y="743"/>
                </a:lnTo>
                <a:lnTo>
                  <a:pt x="861" y="743"/>
                </a:lnTo>
                <a:lnTo>
                  <a:pt x="933" y="743"/>
                </a:lnTo>
                <a:lnTo>
                  <a:pt x="1022" y="497"/>
                </a:lnTo>
                <a:lnTo>
                  <a:pt x="1297" y="281"/>
                </a:lnTo>
                <a:lnTo>
                  <a:pt x="1531" y="449"/>
                </a:lnTo>
                <a:lnTo>
                  <a:pt x="1770" y="677"/>
                </a:lnTo>
                <a:lnTo>
                  <a:pt x="1854" y="743"/>
                </a:lnTo>
                <a:lnTo>
                  <a:pt x="1919" y="743"/>
                </a:lnTo>
                <a:lnTo>
                  <a:pt x="1692" y="527"/>
                </a:lnTo>
                <a:lnTo>
                  <a:pt x="1387" y="239"/>
                </a:lnTo>
                <a:lnTo>
                  <a:pt x="1387" y="239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304920" y="201600"/>
            <a:ext cx="1440" cy="144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324000" y="208080"/>
            <a:ext cx="1440" cy="144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4718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6400800"/>
            <a:ext cx="9144000" cy="53352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4718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0" y="0"/>
            <a:ext cx="9144000" cy="45720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693502"/>
              </a:gs>
              <a:gs pos="100000">
                <a:srgbClr val="bb5f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08200" y="363600"/>
            <a:ext cx="5060880" cy="3213000"/>
          </a:xfrm>
          <a:custGeom>
            <a:avLst/>
            <a:gdLst/>
            <a:ahLst/>
            <a:rect l="l" t="t" r="r" b="b"/>
            <a:pathLst>
              <a:path w="3188" h="2024">
                <a:moveTo>
                  <a:pt x="865" y="1429"/>
                </a:moveTo>
                <a:lnTo>
                  <a:pt x="871" y="1423"/>
                </a:lnTo>
                <a:lnTo>
                  <a:pt x="889" y="1411"/>
                </a:lnTo>
                <a:lnTo>
                  <a:pt x="907" y="1393"/>
                </a:lnTo>
                <a:lnTo>
                  <a:pt x="937" y="1369"/>
                </a:lnTo>
                <a:lnTo>
                  <a:pt x="991" y="1320"/>
                </a:lnTo>
                <a:lnTo>
                  <a:pt x="1015" y="1309"/>
                </a:lnTo>
                <a:lnTo>
                  <a:pt x="1033" y="1297"/>
                </a:lnTo>
                <a:lnTo>
                  <a:pt x="1057" y="1279"/>
                </a:lnTo>
                <a:lnTo>
                  <a:pt x="1086" y="1249"/>
                </a:lnTo>
                <a:lnTo>
                  <a:pt x="1111" y="1225"/>
                </a:lnTo>
                <a:lnTo>
                  <a:pt x="1123" y="1219"/>
                </a:lnTo>
                <a:lnTo>
                  <a:pt x="1123" y="1213"/>
                </a:lnTo>
                <a:lnTo>
                  <a:pt x="1057" y="1153"/>
                </a:lnTo>
                <a:lnTo>
                  <a:pt x="979" y="1051"/>
                </a:lnTo>
                <a:lnTo>
                  <a:pt x="877" y="1021"/>
                </a:lnTo>
                <a:lnTo>
                  <a:pt x="685" y="931"/>
                </a:lnTo>
                <a:lnTo>
                  <a:pt x="655" y="907"/>
                </a:lnTo>
                <a:lnTo>
                  <a:pt x="721" y="876"/>
                </a:lnTo>
                <a:lnTo>
                  <a:pt x="655" y="846"/>
                </a:lnTo>
                <a:lnTo>
                  <a:pt x="612" y="774"/>
                </a:lnTo>
                <a:lnTo>
                  <a:pt x="643" y="708"/>
                </a:lnTo>
                <a:lnTo>
                  <a:pt x="600" y="660"/>
                </a:lnTo>
                <a:lnTo>
                  <a:pt x="552" y="642"/>
                </a:lnTo>
                <a:lnTo>
                  <a:pt x="528" y="594"/>
                </a:lnTo>
                <a:lnTo>
                  <a:pt x="510" y="570"/>
                </a:lnTo>
                <a:lnTo>
                  <a:pt x="552" y="552"/>
                </a:lnTo>
                <a:lnTo>
                  <a:pt x="637" y="564"/>
                </a:lnTo>
                <a:lnTo>
                  <a:pt x="721" y="576"/>
                </a:lnTo>
                <a:lnTo>
                  <a:pt x="763" y="570"/>
                </a:lnTo>
                <a:lnTo>
                  <a:pt x="931" y="696"/>
                </a:lnTo>
                <a:lnTo>
                  <a:pt x="1091" y="850"/>
                </a:lnTo>
                <a:lnTo>
                  <a:pt x="1073" y="685"/>
                </a:lnTo>
                <a:lnTo>
                  <a:pt x="1009" y="566"/>
                </a:lnTo>
                <a:lnTo>
                  <a:pt x="945" y="393"/>
                </a:lnTo>
                <a:lnTo>
                  <a:pt x="1054" y="265"/>
                </a:lnTo>
                <a:lnTo>
                  <a:pt x="1137" y="45"/>
                </a:lnTo>
                <a:lnTo>
                  <a:pt x="1249" y="0"/>
                </a:lnTo>
                <a:lnTo>
                  <a:pt x="1338" y="137"/>
                </a:lnTo>
                <a:lnTo>
                  <a:pt x="1466" y="292"/>
                </a:lnTo>
                <a:lnTo>
                  <a:pt x="1502" y="411"/>
                </a:lnTo>
                <a:lnTo>
                  <a:pt x="1475" y="548"/>
                </a:lnTo>
                <a:lnTo>
                  <a:pt x="1347" y="768"/>
                </a:lnTo>
                <a:lnTo>
                  <a:pt x="1567" y="630"/>
                </a:lnTo>
                <a:lnTo>
                  <a:pt x="1687" y="462"/>
                </a:lnTo>
                <a:lnTo>
                  <a:pt x="1795" y="365"/>
                </a:lnTo>
                <a:lnTo>
                  <a:pt x="1940" y="239"/>
                </a:lnTo>
                <a:lnTo>
                  <a:pt x="2245" y="150"/>
                </a:lnTo>
                <a:lnTo>
                  <a:pt x="2498" y="138"/>
                </a:lnTo>
                <a:lnTo>
                  <a:pt x="2618" y="180"/>
                </a:lnTo>
                <a:lnTo>
                  <a:pt x="2815" y="138"/>
                </a:lnTo>
                <a:lnTo>
                  <a:pt x="3050" y="150"/>
                </a:lnTo>
                <a:lnTo>
                  <a:pt x="3176" y="168"/>
                </a:lnTo>
                <a:lnTo>
                  <a:pt x="3140" y="210"/>
                </a:lnTo>
                <a:lnTo>
                  <a:pt x="3116" y="192"/>
                </a:lnTo>
                <a:lnTo>
                  <a:pt x="2990" y="210"/>
                </a:lnTo>
                <a:lnTo>
                  <a:pt x="2906" y="263"/>
                </a:lnTo>
                <a:lnTo>
                  <a:pt x="2834" y="377"/>
                </a:lnTo>
                <a:lnTo>
                  <a:pt x="2768" y="534"/>
                </a:lnTo>
                <a:lnTo>
                  <a:pt x="2702" y="648"/>
                </a:lnTo>
                <a:lnTo>
                  <a:pt x="2738" y="726"/>
                </a:lnTo>
                <a:lnTo>
                  <a:pt x="2582" y="828"/>
                </a:lnTo>
                <a:lnTo>
                  <a:pt x="2444" y="913"/>
                </a:lnTo>
                <a:lnTo>
                  <a:pt x="2234" y="1009"/>
                </a:lnTo>
                <a:lnTo>
                  <a:pt x="2096" y="1063"/>
                </a:lnTo>
                <a:lnTo>
                  <a:pt x="1963" y="1075"/>
                </a:lnTo>
                <a:lnTo>
                  <a:pt x="2035" y="1117"/>
                </a:lnTo>
                <a:lnTo>
                  <a:pt x="2257" y="1111"/>
                </a:lnTo>
                <a:lnTo>
                  <a:pt x="2545" y="1135"/>
                </a:lnTo>
                <a:lnTo>
                  <a:pt x="2600" y="1207"/>
                </a:lnTo>
                <a:lnTo>
                  <a:pt x="2726" y="1303"/>
                </a:lnTo>
                <a:lnTo>
                  <a:pt x="2894" y="1441"/>
                </a:lnTo>
                <a:lnTo>
                  <a:pt x="2984" y="1471"/>
                </a:lnTo>
                <a:lnTo>
                  <a:pt x="3122" y="1555"/>
                </a:lnTo>
                <a:lnTo>
                  <a:pt x="3188" y="1543"/>
                </a:lnTo>
                <a:lnTo>
                  <a:pt x="3032" y="1585"/>
                </a:lnTo>
                <a:lnTo>
                  <a:pt x="3026" y="1585"/>
                </a:lnTo>
                <a:lnTo>
                  <a:pt x="3008" y="1591"/>
                </a:lnTo>
                <a:lnTo>
                  <a:pt x="2984" y="1591"/>
                </a:lnTo>
                <a:lnTo>
                  <a:pt x="2960" y="1597"/>
                </a:lnTo>
                <a:lnTo>
                  <a:pt x="2906" y="1603"/>
                </a:lnTo>
                <a:lnTo>
                  <a:pt x="2882" y="1609"/>
                </a:lnTo>
                <a:lnTo>
                  <a:pt x="2864" y="1609"/>
                </a:lnTo>
                <a:lnTo>
                  <a:pt x="2846" y="1609"/>
                </a:lnTo>
                <a:lnTo>
                  <a:pt x="2828" y="1609"/>
                </a:lnTo>
                <a:lnTo>
                  <a:pt x="2774" y="1615"/>
                </a:lnTo>
                <a:lnTo>
                  <a:pt x="2750" y="1615"/>
                </a:lnTo>
                <a:lnTo>
                  <a:pt x="2726" y="1621"/>
                </a:lnTo>
                <a:lnTo>
                  <a:pt x="2714" y="1621"/>
                </a:lnTo>
                <a:lnTo>
                  <a:pt x="2708" y="1621"/>
                </a:lnTo>
                <a:lnTo>
                  <a:pt x="2606" y="1657"/>
                </a:lnTo>
                <a:lnTo>
                  <a:pt x="2594" y="1657"/>
                </a:lnTo>
                <a:lnTo>
                  <a:pt x="2569" y="1657"/>
                </a:lnTo>
                <a:lnTo>
                  <a:pt x="2533" y="1663"/>
                </a:lnTo>
                <a:lnTo>
                  <a:pt x="2486" y="1669"/>
                </a:lnTo>
                <a:lnTo>
                  <a:pt x="2444" y="1675"/>
                </a:lnTo>
                <a:lnTo>
                  <a:pt x="2408" y="1681"/>
                </a:lnTo>
                <a:lnTo>
                  <a:pt x="2378" y="1687"/>
                </a:lnTo>
                <a:lnTo>
                  <a:pt x="2366" y="1699"/>
                </a:lnTo>
                <a:lnTo>
                  <a:pt x="2360" y="1705"/>
                </a:lnTo>
                <a:lnTo>
                  <a:pt x="2342" y="1705"/>
                </a:lnTo>
                <a:lnTo>
                  <a:pt x="2305" y="1687"/>
                </a:lnTo>
                <a:lnTo>
                  <a:pt x="2275" y="1669"/>
                </a:lnTo>
                <a:lnTo>
                  <a:pt x="2263" y="1663"/>
                </a:lnTo>
                <a:lnTo>
                  <a:pt x="2257" y="1657"/>
                </a:lnTo>
                <a:lnTo>
                  <a:pt x="2017" y="1585"/>
                </a:lnTo>
                <a:lnTo>
                  <a:pt x="1844" y="1489"/>
                </a:lnTo>
                <a:lnTo>
                  <a:pt x="1711" y="1453"/>
                </a:lnTo>
                <a:lnTo>
                  <a:pt x="1856" y="1693"/>
                </a:lnTo>
                <a:lnTo>
                  <a:pt x="1880" y="1844"/>
                </a:lnTo>
                <a:lnTo>
                  <a:pt x="1856" y="1994"/>
                </a:lnTo>
                <a:lnTo>
                  <a:pt x="1771" y="1922"/>
                </a:lnTo>
                <a:lnTo>
                  <a:pt x="1616" y="1795"/>
                </a:lnTo>
                <a:lnTo>
                  <a:pt x="1531" y="1753"/>
                </a:lnTo>
                <a:lnTo>
                  <a:pt x="1483" y="1633"/>
                </a:lnTo>
                <a:lnTo>
                  <a:pt x="1411" y="1477"/>
                </a:lnTo>
                <a:lnTo>
                  <a:pt x="1358" y="1381"/>
                </a:lnTo>
                <a:lnTo>
                  <a:pt x="1219" y="1291"/>
                </a:lnTo>
                <a:lnTo>
                  <a:pt x="1147" y="1279"/>
                </a:lnTo>
                <a:lnTo>
                  <a:pt x="127" y="2006"/>
                </a:lnTo>
                <a:lnTo>
                  <a:pt x="0" y="2024"/>
                </a:lnTo>
                <a:lnTo>
                  <a:pt x="865" y="1429"/>
                </a:lnTo>
                <a:lnTo>
                  <a:pt x="865" y="1429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2133720" y="465120"/>
            <a:ext cx="3403440" cy="2836800"/>
          </a:xfrm>
          <a:custGeom>
            <a:avLst/>
            <a:gdLst/>
            <a:ahLst/>
            <a:rect l="l" t="t" r="r" b="b"/>
            <a:pathLst>
              <a:path w="2144" h="1787">
                <a:moveTo>
                  <a:pt x="318" y="1078"/>
                </a:moveTo>
                <a:lnTo>
                  <a:pt x="217" y="928"/>
                </a:lnTo>
                <a:lnTo>
                  <a:pt x="102" y="808"/>
                </a:lnTo>
                <a:lnTo>
                  <a:pt x="36" y="742"/>
                </a:lnTo>
                <a:lnTo>
                  <a:pt x="0" y="700"/>
                </a:lnTo>
                <a:lnTo>
                  <a:pt x="270" y="958"/>
                </a:lnTo>
                <a:lnTo>
                  <a:pt x="294" y="1006"/>
                </a:lnTo>
                <a:lnTo>
                  <a:pt x="367" y="670"/>
                </a:lnTo>
                <a:lnTo>
                  <a:pt x="379" y="411"/>
                </a:lnTo>
                <a:lnTo>
                  <a:pt x="347" y="118"/>
                </a:lnTo>
                <a:lnTo>
                  <a:pt x="393" y="0"/>
                </a:lnTo>
                <a:lnTo>
                  <a:pt x="397" y="357"/>
                </a:lnTo>
                <a:lnTo>
                  <a:pt x="421" y="609"/>
                </a:lnTo>
                <a:lnTo>
                  <a:pt x="385" y="826"/>
                </a:lnTo>
                <a:lnTo>
                  <a:pt x="385" y="1036"/>
                </a:lnTo>
                <a:lnTo>
                  <a:pt x="877" y="784"/>
                </a:lnTo>
                <a:lnTo>
                  <a:pt x="1309" y="555"/>
                </a:lnTo>
                <a:lnTo>
                  <a:pt x="1802" y="249"/>
                </a:lnTo>
                <a:lnTo>
                  <a:pt x="2096" y="69"/>
                </a:lnTo>
                <a:lnTo>
                  <a:pt x="1814" y="279"/>
                </a:lnTo>
                <a:lnTo>
                  <a:pt x="1453" y="501"/>
                </a:lnTo>
                <a:lnTo>
                  <a:pt x="1123" y="700"/>
                </a:lnTo>
                <a:lnTo>
                  <a:pt x="739" y="898"/>
                </a:lnTo>
                <a:lnTo>
                  <a:pt x="463" y="1084"/>
                </a:lnTo>
                <a:lnTo>
                  <a:pt x="817" y="1193"/>
                </a:lnTo>
                <a:lnTo>
                  <a:pt x="1285" y="1187"/>
                </a:lnTo>
                <a:lnTo>
                  <a:pt x="1916" y="1396"/>
                </a:lnTo>
                <a:lnTo>
                  <a:pt x="2144" y="1420"/>
                </a:lnTo>
                <a:lnTo>
                  <a:pt x="1814" y="1408"/>
                </a:lnTo>
                <a:lnTo>
                  <a:pt x="1435" y="1288"/>
                </a:lnTo>
                <a:lnTo>
                  <a:pt x="1219" y="1229"/>
                </a:lnTo>
                <a:lnTo>
                  <a:pt x="799" y="1223"/>
                </a:lnTo>
                <a:lnTo>
                  <a:pt x="505" y="1145"/>
                </a:lnTo>
                <a:lnTo>
                  <a:pt x="733" y="1378"/>
                </a:lnTo>
                <a:lnTo>
                  <a:pt x="877" y="1619"/>
                </a:lnTo>
                <a:lnTo>
                  <a:pt x="1009" y="1787"/>
                </a:lnTo>
                <a:lnTo>
                  <a:pt x="817" y="1607"/>
                </a:lnTo>
                <a:lnTo>
                  <a:pt x="673" y="1372"/>
                </a:lnTo>
                <a:lnTo>
                  <a:pt x="415" y="1109"/>
                </a:lnTo>
                <a:lnTo>
                  <a:pt x="318" y="1078"/>
                </a:lnTo>
                <a:lnTo>
                  <a:pt x="318" y="1078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4654440" y="2743200"/>
            <a:ext cx="4489560" cy="3755880"/>
          </a:xfrm>
          <a:custGeom>
            <a:avLst/>
            <a:gdLst/>
            <a:ahLst/>
            <a:rect l="l" t="t" r="r" b="b"/>
            <a:pathLst>
              <a:path w="2828" h="2366">
                <a:moveTo>
                  <a:pt x="2006" y="835"/>
                </a:moveTo>
                <a:lnTo>
                  <a:pt x="1873" y="715"/>
                </a:lnTo>
                <a:lnTo>
                  <a:pt x="1814" y="606"/>
                </a:lnTo>
                <a:lnTo>
                  <a:pt x="1747" y="438"/>
                </a:lnTo>
                <a:lnTo>
                  <a:pt x="1699" y="312"/>
                </a:lnTo>
                <a:lnTo>
                  <a:pt x="1615" y="252"/>
                </a:lnTo>
                <a:lnTo>
                  <a:pt x="1453" y="84"/>
                </a:lnTo>
                <a:lnTo>
                  <a:pt x="1375" y="0"/>
                </a:lnTo>
                <a:lnTo>
                  <a:pt x="1345" y="132"/>
                </a:lnTo>
                <a:lnTo>
                  <a:pt x="1369" y="294"/>
                </a:lnTo>
                <a:lnTo>
                  <a:pt x="1513" y="558"/>
                </a:lnTo>
                <a:lnTo>
                  <a:pt x="1381" y="492"/>
                </a:lnTo>
                <a:lnTo>
                  <a:pt x="1201" y="360"/>
                </a:lnTo>
                <a:lnTo>
                  <a:pt x="961" y="227"/>
                </a:lnTo>
                <a:lnTo>
                  <a:pt x="955" y="221"/>
                </a:lnTo>
                <a:lnTo>
                  <a:pt x="949" y="215"/>
                </a:lnTo>
                <a:lnTo>
                  <a:pt x="913" y="185"/>
                </a:lnTo>
                <a:lnTo>
                  <a:pt x="877" y="161"/>
                </a:lnTo>
                <a:lnTo>
                  <a:pt x="859" y="156"/>
                </a:lnTo>
                <a:lnTo>
                  <a:pt x="853" y="161"/>
                </a:lnTo>
                <a:lnTo>
                  <a:pt x="841" y="167"/>
                </a:lnTo>
                <a:lnTo>
                  <a:pt x="810" y="173"/>
                </a:lnTo>
                <a:lnTo>
                  <a:pt x="768" y="167"/>
                </a:lnTo>
                <a:lnTo>
                  <a:pt x="720" y="161"/>
                </a:lnTo>
                <a:lnTo>
                  <a:pt x="678" y="156"/>
                </a:lnTo>
                <a:lnTo>
                  <a:pt x="637" y="150"/>
                </a:lnTo>
                <a:lnTo>
                  <a:pt x="613" y="144"/>
                </a:lnTo>
                <a:lnTo>
                  <a:pt x="601" y="144"/>
                </a:lnTo>
                <a:lnTo>
                  <a:pt x="498" y="161"/>
                </a:lnTo>
                <a:lnTo>
                  <a:pt x="492" y="161"/>
                </a:lnTo>
                <a:lnTo>
                  <a:pt x="480" y="156"/>
                </a:lnTo>
                <a:lnTo>
                  <a:pt x="456" y="156"/>
                </a:lnTo>
                <a:lnTo>
                  <a:pt x="432" y="150"/>
                </a:lnTo>
                <a:lnTo>
                  <a:pt x="379" y="144"/>
                </a:lnTo>
                <a:lnTo>
                  <a:pt x="361" y="138"/>
                </a:lnTo>
                <a:lnTo>
                  <a:pt x="342" y="138"/>
                </a:lnTo>
                <a:lnTo>
                  <a:pt x="324" y="138"/>
                </a:lnTo>
                <a:lnTo>
                  <a:pt x="300" y="132"/>
                </a:lnTo>
                <a:lnTo>
                  <a:pt x="246" y="126"/>
                </a:lnTo>
                <a:lnTo>
                  <a:pt x="216" y="120"/>
                </a:lnTo>
                <a:lnTo>
                  <a:pt x="192" y="120"/>
                </a:lnTo>
                <a:lnTo>
                  <a:pt x="174" y="114"/>
                </a:lnTo>
                <a:lnTo>
                  <a:pt x="168" y="114"/>
                </a:lnTo>
                <a:lnTo>
                  <a:pt x="6" y="120"/>
                </a:lnTo>
                <a:lnTo>
                  <a:pt x="216" y="240"/>
                </a:lnTo>
                <a:lnTo>
                  <a:pt x="306" y="294"/>
                </a:lnTo>
                <a:lnTo>
                  <a:pt x="480" y="462"/>
                </a:lnTo>
                <a:lnTo>
                  <a:pt x="607" y="588"/>
                </a:lnTo>
                <a:lnTo>
                  <a:pt x="655" y="672"/>
                </a:lnTo>
                <a:lnTo>
                  <a:pt x="949" y="769"/>
                </a:lnTo>
                <a:lnTo>
                  <a:pt x="1177" y="817"/>
                </a:lnTo>
                <a:lnTo>
                  <a:pt x="1249" y="871"/>
                </a:lnTo>
                <a:lnTo>
                  <a:pt x="1117" y="853"/>
                </a:lnTo>
                <a:lnTo>
                  <a:pt x="972" y="871"/>
                </a:lnTo>
                <a:lnTo>
                  <a:pt x="756" y="919"/>
                </a:lnTo>
                <a:lnTo>
                  <a:pt x="619" y="961"/>
                </a:lnTo>
                <a:lnTo>
                  <a:pt x="492" y="1111"/>
                </a:lnTo>
                <a:lnTo>
                  <a:pt x="420" y="1214"/>
                </a:lnTo>
                <a:lnTo>
                  <a:pt x="348" y="1345"/>
                </a:lnTo>
                <a:lnTo>
                  <a:pt x="276" y="1441"/>
                </a:lnTo>
                <a:lnTo>
                  <a:pt x="192" y="1471"/>
                </a:lnTo>
                <a:lnTo>
                  <a:pt x="66" y="1465"/>
                </a:lnTo>
                <a:lnTo>
                  <a:pt x="42" y="1441"/>
                </a:lnTo>
                <a:lnTo>
                  <a:pt x="0" y="1471"/>
                </a:lnTo>
                <a:lnTo>
                  <a:pt x="126" y="1519"/>
                </a:lnTo>
                <a:lnTo>
                  <a:pt x="367" y="1585"/>
                </a:lnTo>
                <a:lnTo>
                  <a:pt x="570" y="1591"/>
                </a:lnTo>
                <a:lnTo>
                  <a:pt x="690" y="1664"/>
                </a:lnTo>
                <a:lnTo>
                  <a:pt x="949" y="1712"/>
                </a:lnTo>
                <a:lnTo>
                  <a:pt x="1260" y="1694"/>
                </a:lnTo>
                <a:lnTo>
                  <a:pt x="1411" y="1603"/>
                </a:lnTo>
                <a:lnTo>
                  <a:pt x="1519" y="1537"/>
                </a:lnTo>
                <a:lnTo>
                  <a:pt x="1645" y="1399"/>
                </a:lnTo>
                <a:lnTo>
                  <a:pt x="1699" y="1387"/>
                </a:lnTo>
                <a:lnTo>
                  <a:pt x="1735" y="1513"/>
                </a:lnTo>
                <a:lnTo>
                  <a:pt x="1729" y="1567"/>
                </a:lnTo>
                <a:lnTo>
                  <a:pt x="1723" y="1670"/>
                </a:lnTo>
                <a:lnTo>
                  <a:pt x="1723" y="1802"/>
                </a:lnTo>
                <a:lnTo>
                  <a:pt x="1831" y="1964"/>
                </a:lnTo>
                <a:lnTo>
                  <a:pt x="1957" y="2090"/>
                </a:lnTo>
                <a:lnTo>
                  <a:pt x="2042" y="2229"/>
                </a:lnTo>
                <a:lnTo>
                  <a:pt x="2155" y="2366"/>
                </a:lnTo>
                <a:lnTo>
                  <a:pt x="2161" y="2295"/>
                </a:lnTo>
                <a:lnTo>
                  <a:pt x="2191" y="2133"/>
                </a:lnTo>
                <a:lnTo>
                  <a:pt x="2215" y="2048"/>
                </a:lnTo>
                <a:lnTo>
                  <a:pt x="2258" y="2042"/>
                </a:lnTo>
                <a:lnTo>
                  <a:pt x="2270" y="1970"/>
                </a:lnTo>
                <a:lnTo>
                  <a:pt x="2342" y="1868"/>
                </a:lnTo>
                <a:lnTo>
                  <a:pt x="2324" y="1748"/>
                </a:lnTo>
                <a:lnTo>
                  <a:pt x="2233" y="1573"/>
                </a:lnTo>
                <a:lnTo>
                  <a:pt x="2209" y="1453"/>
                </a:lnTo>
                <a:lnTo>
                  <a:pt x="2209" y="1345"/>
                </a:lnTo>
                <a:lnTo>
                  <a:pt x="2294" y="1483"/>
                </a:lnTo>
                <a:lnTo>
                  <a:pt x="2461" y="1651"/>
                </a:lnTo>
                <a:lnTo>
                  <a:pt x="2504" y="1651"/>
                </a:lnTo>
                <a:lnTo>
                  <a:pt x="2588" y="1688"/>
                </a:lnTo>
                <a:lnTo>
                  <a:pt x="2678" y="1718"/>
                </a:lnTo>
                <a:lnTo>
                  <a:pt x="2720" y="1712"/>
                </a:lnTo>
                <a:lnTo>
                  <a:pt x="2695" y="1682"/>
                </a:lnTo>
                <a:lnTo>
                  <a:pt x="2678" y="1627"/>
                </a:lnTo>
                <a:lnTo>
                  <a:pt x="2630" y="1597"/>
                </a:lnTo>
                <a:lnTo>
                  <a:pt x="2588" y="1543"/>
                </a:lnTo>
                <a:lnTo>
                  <a:pt x="2618" y="1483"/>
                </a:lnTo>
                <a:lnTo>
                  <a:pt x="2576" y="1399"/>
                </a:lnTo>
                <a:lnTo>
                  <a:pt x="2510" y="1357"/>
                </a:lnTo>
                <a:lnTo>
                  <a:pt x="2576" y="1351"/>
                </a:lnTo>
                <a:lnTo>
                  <a:pt x="2552" y="1315"/>
                </a:lnTo>
                <a:lnTo>
                  <a:pt x="2354" y="1184"/>
                </a:lnTo>
                <a:lnTo>
                  <a:pt x="2252" y="1123"/>
                </a:lnTo>
                <a:lnTo>
                  <a:pt x="2173" y="1009"/>
                </a:lnTo>
                <a:lnTo>
                  <a:pt x="2102" y="931"/>
                </a:lnTo>
                <a:lnTo>
                  <a:pt x="2108" y="931"/>
                </a:lnTo>
                <a:lnTo>
                  <a:pt x="2114" y="925"/>
                </a:lnTo>
                <a:lnTo>
                  <a:pt x="2137" y="907"/>
                </a:lnTo>
                <a:lnTo>
                  <a:pt x="2167" y="883"/>
                </a:lnTo>
                <a:lnTo>
                  <a:pt x="2197" y="877"/>
                </a:lnTo>
                <a:lnTo>
                  <a:pt x="2215" y="871"/>
                </a:lnTo>
                <a:lnTo>
                  <a:pt x="2240" y="859"/>
                </a:lnTo>
                <a:lnTo>
                  <a:pt x="2300" y="829"/>
                </a:lnTo>
                <a:lnTo>
                  <a:pt x="2324" y="817"/>
                </a:lnTo>
                <a:lnTo>
                  <a:pt x="2348" y="799"/>
                </a:lnTo>
                <a:lnTo>
                  <a:pt x="2366" y="793"/>
                </a:lnTo>
                <a:lnTo>
                  <a:pt x="2372" y="787"/>
                </a:lnTo>
                <a:lnTo>
                  <a:pt x="2828" y="588"/>
                </a:lnTo>
                <a:lnTo>
                  <a:pt x="2828" y="528"/>
                </a:lnTo>
                <a:lnTo>
                  <a:pt x="2078" y="865"/>
                </a:lnTo>
                <a:lnTo>
                  <a:pt x="2006" y="835"/>
                </a:lnTo>
                <a:lnTo>
                  <a:pt x="2006" y="835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50000">
                <a:srgbClr val="993300"/>
              </a:gs>
              <a:gs pos="100000">
                <a:srgbClr val="bb5f03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5016600" y="2952720"/>
            <a:ext cx="3432240" cy="3070080"/>
          </a:xfrm>
          <a:custGeom>
            <a:avLst/>
            <a:gdLst/>
            <a:ahLst/>
            <a:rect l="l" t="t" r="r" b="b"/>
            <a:pathLst>
              <a:path w="2153" h="1930">
                <a:moveTo>
                  <a:pt x="1842" y="851"/>
                </a:moveTo>
                <a:lnTo>
                  <a:pt x="1937" y="1019"/>
                </a:lnTo>
                <a:lnTo>
                  <a:pt x="2051" y="1168"/>
                </a:lnTo>
                <a:lnTo>
                  <a:pt x="2117" y="1246"/>
                </a:lnTo>
                <a:lnTo>
                  <a:pt x="2153" y="1294"/>
                </a:lnTo>
                <a:lnTo>
                  <a:pt x="1889" y="977"/>
                </a:lnTo>
                <a:lnTo>
                  <a:pt x="1860" y="929"/>
                </a:lnTo>
                <a:lnTo>
                  <a:pt x="1782" y="1240"/>
                </a:lnTo>
                <a:lnTo>
                  <a:pt x="1770" y="1486"/>
                </a:lnTo>
                <a:lnTo>
                  <a:pt x="1818" y="1906"/>
                </a:lnTo>
                <a:lnTo>
                  <a:pt x="1788" y="1930"/>
                </a:lnTo>
                <a:lnTo>
                  <a:pt x="1746" y="1534"/>
                </a:lnTo>
                <a:lnTo>
                  <a:pt x="1728" y="1288"/>
                </a:lnTo>
                <a:lnTo>
                  <a:pt x="1764" y="1085"/>
                </a:lnTo>
                <a:lnTo>
                  <a:pt x="1770" y="875"/>
                </a:lnTo>
                <a:lnTo>
                  <a:pt x="1268" y="1007"/>
                </a:lnTo>
                <a:lnTo>
                  <a:pt x="825" y="1132"/>
                </a:lnTo>
                <a:lnTo>
                  <a:pt x="323" y="1312"/>
                </a:lnTo>
                <a:lnTo>
                  <a:pt x="18" y="1420"/>
                </a:lnTo>
                <a:lnTo>
                  <a:pt x="311" y="1282"/>
                </a:lnTo>
                <a:lnTo>
                  <a:pt x="682" y="1144"/>
                </a:lnTo>
                <a:lnTo>
                  <a:pt x="1022" y="1037"/>
                </a:lnTo>
                <a:lnTo>
                  <a:pt x="1411" y="929"/>
                </a:lnTo>
                <a:lnTo>
                  <a:pt x="1692" y="815"/>
                </a:lnTo>
                <a:lnTo>
                  <a:pt x="1333" y="623"/>
                </a:lnTo>
                <a:lnTo>
                  <a:pt x="861" y="515"/>
                </a:lnTo>
                <a:lnTo>
                  <a:pt x="227" y="161"/>
                </a:lnTo>
                <a:lnTo>
                  <a:pt x="0" y="83"/>
                </a:lnTo>
                <a:lnTo>
                  <a:pt x="329" y="179"/>
                </a:lnTo>
                <a:lnTo>
                  <a:pt x="712" y="383"/>
                </a:lnTo>
                <a:lnTo>
                  <a:pt x="933" y="491"/>
                </a:lnTo>
                <a:lnTo>
                  <a:pt x="1351" y="593"/>
                </a:lnTo>
                <a:lnTo>
                  <a:pt x="1650" y="743"/>
                </a:lnTo>
                <a:lnTo>
                  <a:pt x="1423" y="461"/>
                </a:lnTo>
                <a:lnTo>
                  <a:pt x="1286" y="191"/>
                </a:lnTo>
                <a:lnTo>
                  <a:pt x="1154" y="0"/>
                </a:lnTo>
                <a:lnTo>
                  <a:pt x="1339" y="215"/>
                </a:lnTo>
                <a:lnTo>
                  <a:pt x="1489" y="485"/>
                </a:lnTo>
                <a:lnTo>
                  <a:pt x="1746" y="803"/>
                </a:lnTo>
                <a:lnTo>
                  <a:pt x="1842" y="851"/>
                </a:lnTo>
                <a:lnTo>
                  <a:pt x="1842" y="851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PlaceHolder 19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текста заголовка щёлкните мышью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0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feec94"/>
              </a:buClr>
              <a:buSzPct val="60000"/>
              <a:buFont typeface="Wingdings" charset="2"/>
              <a:buChar char="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cccc00"/>
              </a:buClr>
              <a:buSzPct val="60000"/>
              <a:buFont typeface="Wingdings" charset="2"/>
              <a:buChar char="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ffffff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21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fld id="{BD6FFD0C-AFB7-478D-BDF8-C979E8F74D6F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5000" spc="-1" strike="noStrike">
              <a:solidFill>
                <a:srgbClr val="04617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/>
          <a:p>
            <a:pPr marL="272880" indent="-272880"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39720" indent="-246240"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46240"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87280" indent="-209520"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/>
          </p:nvPr>
        </p:nvSpPr>
        <p:spPr>
          <a:xfrm>
            <a:off x="8076960" y="6356520"/>
            <a:ext cx="60948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235423BE-C056-4EAE-8E63-635EC846C506}" type="slidenum">
              <a:rPr b="0" lang="en-GB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3505320"/>
            <a:ext cx="3992400" cy="3127320"/>
          </a:xfrm>
          <a:custGeom>
            <a:avLst/>
            <a:gdLst/>
            <a:ahLst/>
            <a:rect l="l" t="t" r="r" b="b"/>
            <a:pathLst>
              <a:path w="2515" h="1970">
                <a:moveTo>
                  <a:pt x="624" y="1778"/>
                </a:moveTo>
                <a:lnTo>
                  <a:pt x="744" y="1669"/>
                </a:lnTo>
                <a:lnTo>
                  <a:pt x="834" y="1627"/>
                </a:lnTo>
                <a:lnTo>
                  <a:pt x="852" y="1400"/>
                </a:lnTo>
                <a:lnTo>
                  <a:pt x="834" y="1225"/>
                </a:lnTo>
                <a:lnTo>
                  <a:pt x="876" y="1171"/>
                </a:lnTo>
                <a:lnTo>
                  <a:pt x="901" y="1268"/>
                </a:lnTo>
                <a:lnTo>
                  <a:pt x="979" y="1370"/>
                </a:lnTo>
                <a:lnTo>
                  <a:pt x="1116" y="1519"/>
                </a:lnTo>
                <a:lnTo>
                  <a:pt x="1231" y="1621"/>
                </a:lnTo>
                <a:lnTo>
                  <a:pt x="1353" y="1632"/>
                </a:lnTo>
                <a:lnTo>
                  <a:pt x="1471" y="1693"/>
                </a:lnTo>
                <a:lnTo>
                  <a:pt x="1664" y="1659"/>
                </a:lnTo>
                <a:lnTo>
                  <a:pt x="1819" y="1678"/>
                </a:lnTo>
                <a:lnTo>
                  <a:pt x="1975" y="1632"/>
                </a:lnTo>
                <a:lnTo>
                  <a:pt x="1893" y="1513"/>
                </a:lnTo>
                <a:lnTo>
                  <a:pt x="1920" y="1385"/>
                </a:lnTo>
                <a:lnTo>
                  <a:pt x="1874" y="1285"/>
                </a:lnTo>
                <a:lnTo>
                  <a:pt x="1865" y="1129"/>
                </a:lnTo>
                <a:lnTo>
                  <a:pt x="1783" y="967"/>
                </a:lnTo>
                <a:lnTo>
                  <a:pt x="1527" y="891"/>
                </a:lnTo>
                <a:lnTo>
                  <a:pt x="1289" y="873"/>
                </a:lnTo>
                <a:lnTo>
                  <a:pt x="1393" y="781"/>
                </a:lnTo>
                <a:lnTo>
                  <a:pt x="1549" y="745"/>
                </a:lnTo>
                <a:lnTo>
                  <a:pt x="1620" y="738"/>
                </a:lnTo>
                <a:lnTo>
                  <a:pt x="1753" y="732"/>
                </a:lnTo>
                <a:lnTo>
                  <a:pt x="1933" y="720"/>
                </a:lnTo>
                <a:lnTo>
                  <a:pt x="2107" y="618"/>
                </a:lnTo>
                <a:lnTo>
                  <a:pt x="2227" y="516"/>
                </a:lnTo>
                <a:lnTo>
                  <a:pt x="2377" y="438"/>
                </a:lnTo>
                <a:lnTo>
                  <a:pt x="2515" y="337"/>
                </a:lnTo>
                <a:lnTo>
                  <a:pt x="2420" y="343"/>
                </a:lnTo>
                <a:lnTo>
                  <a:pt x="2191" y="343"/>
                </a:lnTo>
                <a:lnTo>
                  <a:pt x="2077" y="331"/>
                </a:lnTo>
                <a:lnTo>
                  <a:pt x="2053" y="301"/>
                </a:lnTo>
                <a:lnTo>
                  <a:pt x="1951" y="301"/>
                </a:lnTo>
                <a:lnTo>
                  <a:pt x="1795" y="259"/>
                </a:lnTo>
                <a:lnTo>
                  <a:pt x="1645" y="289"/>
                </a:lnTo>
                <a:lnTo>
                  <a:pt x="1447" y="372"/>
                </a:lnTo>
                <a:lnTo>
                  <a:pt x="1297" y="408"/>
                </a:lnTo>
                <a:lnTo>
                  <a:pt x="1153" y="414"/>
                </a:lnTo>
                <a:lnTo>
                  <a:pt x="1308" y="337"/>
                </a:lnTo>
                <a:lnTo>
                  <a:pt x="1465" y="198"/>
                </a:lnTo>
                <a:lnTo>
                  <a:pt x="1453" y="168"/>
                </a:lnTo>
                <a:lnTo>
                  <a:pt x="1465" y="102"/>
                </a:lnTo>
                <a:lnTo>
                  <a:pt x="1477" y="36"/>
                </a:lnTo>
                <a:lnTo>
                  <a:pt x="1453" y="0"/>
                </a:lnTo>
                <a:lnTo>
                  <a:pt x="1417" y="24"/>
                </a:lnTo>
                <a:lnTo>
                  <a:pt x="1356" y="42"/>
                </a:lnTo>
                <a:lnTo>
                  <a:pt x="1189" y="102"/>
                </a:lnTo>
                <a:lnTo>
                  <a:pt x="1098" y="144"/>
                </a:lnTo>
                <a:lnTo>
                  <a:pt x="1026" y="144"/>
                </a:lnTo>
                <a:lnTo>
                  <a:pt x="991" y="168"/>
                </a:lnTo>
                <a:lnTo>
                  <a:pt x="889" y="331"/>
                </a:lnTo>
                <a:lnTo>
                  <a:pt x="852" y="408"/>
                </a:lnTo>
                <a:lnTo>
                  <a:pt x="726" y="480"/>
                </a:lnTo>
                <a:lnTo>
                  <a:pt x="649" y="540"/>
                </a:lnTo>
                <a:lnTo>
                  <a:pt x="643" y="540"/>
                </a:lnTo>
                <a:lnTo>
                  <a:pt x="637" y="534"/>
                </a:lnTo>
                <a:lnTo>
                  <a:pt x="600" y="516"/>
                </a:lnTo>
                <a:lnTo>
                  <a:pt x="564" y="492"/>
                </a:lnTo>
                <a:lnTo>
                  <a:pt x="552" y="486"/>
                </a:lnTo>
                <a:lnTo>
                  <a:pt x="540" y="474"/>
                </a:lnTo>
                <a:lnTo>
                  <a:pt x="528" y="462"/>
                </a:lnTo>
                <a:lnTo>
                  <a:pt x="504" y="444"/>
                </a:lnTo>
                <a:lnTo>
                  <a:pt x="474" y="426"/>
                </a:lnTo>
                <a:lnTo>
                  <a:pt x="444" y="408"/>
                </a:lnTo>
                <a:lnTo>
                  <a:pt x="415" y="390"/>
                </a:lnTo>
                <a:lnTo>
                  <a:pt x="385" y="372"/>
                </a:lnTo>
                <a:lnTo>
                  <a:pt x="366" y="366"/>
                </a:lnTo>
                <a:lnTo>
                  <a:pt x="360" y="360"/>
                </a:lnTo>
                <a:lnTo>
                  <a:pt x="192" y="234"/>
                </a:lnTo>
                <a:lnTo>
                  <a:pt x="210" y="307"/>
                </a:lnTo>
                <a:lnTo>
                  <a:pt x="570" y="564"/>
                </a:lnTo>
                <a:lnTo>
                  <a:pt x="558" y="618"/>
                </a:lnTo>
                <a:lnTo>
                  <a:pt x="444" y="732"/>
                </a:lnTo>
                <a:lnTo>
                  <a:pt x="324" y="787"/>
                </a:lnTo>
                <a:lnTo>
                  <a:pt x="318" y="787"/>
                </a:lnTo>
                <a:lnTo>
                  <a:pt x="258" y="811"/>
                </a:lnTo>
                <a:lnTo>
                  <a:pt x="127" y="853"/>
                </a:lnTo>
                <a:lnTo>
                  <a:pt x="0" y="901"/>
                </a:lnTo>
                <a:lnTo>
                  <a:pt x="0" y="1165"/>
                </a:lnTo>
                <a:lnTo>
                  <a:pt x="78" y="1147"/>
                </a:lnTo>
                <a:lnTo>
                  <a:pt x="372" y="1015"/>
                </a:lnTo>
                <a:lnTo>
                  <a:pt x="336" y="1117"/>
                </a:lnTo>
                <a:lnTo>
                  <a:pt x="222" y="1262"/>
                </a:lnTo>
                <a:lnTo>
                  <a:pt x="145" y="1453"/>
                </a:lnTo>
                <a:lnTo>
                  <a:pt x="139" y="1459"/>
                </a:lnTo>
                <a:lnTo>
                  <a:pt x="133" y="1465"/>
                </a:lnTo>
                <a:lnTo>
                  <a:pt x="102" y="1495"/>
                </a:lnTo>
                <a:lnTo>
                  <a:pt x="90" y="1507"/>
                </a:lnTo>
                <a:lnTo>
                  <a:pt x="84" y="1519"/>
                </a:lnTo>
                <a:lnTo>
                  <a:pt x="84" y="1531"/>
                </a:lnTo>
                <a:lnTo>
                  <a:pt x="96" y="1537"/>
                </a:lnTo>
                <a:lnTo>
                  <a:pt x="114" y="1549"/>
                </a:lnTo>
                <a:lnTo>
                  <a:pt x="127" y="1567"/>
                </a:lnTo>
                <a:lnTo>
                  <a:pt x="139" y="1597"/>
                </a:lnTo>
                <a:lnTo>
                  <a:pt x="145" y="1633"/>
                </a:lnTo>
                <a:lnTo>
                  <a:pt x="150" y="1663"/>
                </a:lnTo>
                <a:lnTo>
                  <a:pt x="156" y="1693"/>
                </a:lnTo>
                <a:lnTo>
                  <a:pt x="162" y="1717"/>
                </a:lnTo>
                <a:lnTo>
                  <a:pt x="162" y="1723"/>
                </a:lnTo>
                <a:lnTo>
                  <a:pt x="216" y="1796"/>
                </a:lnTo>
                <a:lnTo>
                  <a:pt x="216" y="1802"/>
                </a:lnTo>
                <a:lnTo>
                  <a:pt x="222" y="1814"/>
                </a:lnTo>
                <a:lnTo>
                  <a:pt x="228" y="1850"/>
                </a:lnTo>
                <a:lnTo>
                  <a:pt x="234" y="1886"/>
                </a:lnTo>
                <a:lnTo>
                  <a:pt x="240" y="1904"/>
                </a:lnTo>
                <a:lnTo>
                  <a:pt x="240" y="1916"/>
                </a:lnTo>
                <a:lnTo>
                  <a:pt x="246" y="1922"/>
                </a:lnTo>
                <a:lnTo>
                  <a:pt x="252" y="1934"/>
                </a:lnTo>
                <a:lnTo>
                  <a:pt x="258" y="1970"/>
                </a:lnTo>
                <a:lnTo>
                  <a:pt x="438" y="1970"/>
                </a:lnTo>
                <a:lnTo>
                  <a:pt x="462" y="1922"/>
                </a:lnTo>
                <a:lnTo>
                  <a:pt x="624" y="1778"/>
                </a:lnTo>
                <a:lnTo>
                  <a:pt x="624" y="1778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50000">
                <a:srgbClr val="993300"/>
              </a:gs>
              <a:gs pos="100000">
                <a:srgbClr val="bb5f03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"/>
          <p:cNvSpPr/>
          <p:nvPr/>
        </p:nvSpPr>
        <p:spPr>
          <a:xfrm>
            <a:off x="0" y="3962520"/>
            <a:ext cx="3352680" cy="2546280"/>
          </a:xfrm>
          <a:custGeom>
            <a:avLst/>
            <a:gdLst/>
            <a:ahLst/>
            <a:rect l="l" t="t" r="r" b="b"/>
            <a:pathLst>
              <a:path w="2123" h="1696">
                <a:moveTo>
                  <a:pt x="580" y="1043"/>
                </a:moveTo>
                <a:lnTo>
                  <a:pt x="544" y="683"/>
                </a:lnTo>
                <a:lnTo>
                  <a:pt x="670" y="395"/>
                </a:lnTo>
                <a:lnTo>
                  <a:pt x="927" y="587"/>
                </a:lnTo>
                <a:lnTo>
                  <a:pt x="1214" y="869"/>
                </a:lnTo>
                <a:lnTo>
                  <a:pt x="1483" y="1109"/>
                </a:lnTo>
                <a:lnTo>
                  <a:pt x="1800" y="1360"/>
                </a:lnTo>
                <a:lnTo>
                  <a:pt x="1883" y="1414"/>
                </a:lnTo>
                <a:lnTo>
                  <a:pt x="1836" y="1354"/>
                </a:lnTo>
                <a:lnTo>
                  <a:pt x="1411" y="1001"/>
                </a:lnTo>
                <a:lnTo>
                  <a:pt x="1088" y="683"/>
                </a:lnTo>
                <a:lnTo>
                  <a:pt x="723" y="329"/>
                </a:lnTo>
                <a:lnTo>
                  <a:pt x="999" y="311"/>
                </a:lnTo>
                <a:lnTo>
                  <a:pt x="1286" y="317"/>
                </a:lnTo>
                <a:lnTo>
                  <a:pt x="1614" y="269"/>
                </a:lnTo>
                <a:lnTo>
                  <a:pt x="2123" y="197"/>
                </a:lnTo>
                <a:lnTo>
                  <a:pt x="2075" y="173"/>
                </a:lnTo>
                <a:lnTo>
                  <a:pt x="1543" y="257"/>
                </a:lnTo>
                <a:lnTo>
                  <a:pt x="1208" y="275"/>
                </a:lnTo>
                <a:lnTo>
                  <a:pt x="759" y="257"/>
                </a:lnTo>
                <a:lnTo>
                  <a:pt x="819" y="227"/>
                </a:lnTo>
                <a:lnTo>
                  <a:pt x="1142" y="0"/>
                </a:lnTo>
                <a:lnTo>
                  <a:pt x="1088" y="30"/>
                </a:lnTo>
                <a:lnTo>
                  <a:pt x="1010" y="84"/>
                </a:lnTo>
                <a:lnTo>
                  <a:pt x="855" y="191"/>
                </a:lnTo>
                <a:lnTo>
                  <a:pt x="670" y="281"/>
                </a:lnTo>
                <a:lnTo>
                  <a:pt x="634" y="359"/>
                </a:lnTo>
                <a:lnTo>
                  <a:pt x="305" y="587"/>
                </a:lnTo>
                <a:lnTo>
                  <a:pt x="0" y="725"/>
                </a:lnTo>
                <a:lnTo>
                  <a:pt x="0" y="731"/>
                </a:lnTo>
                <a:lnTo>
                  <a:pt x="0" y="767"/>
                </a:lnTo>
                <a:lnTo>
                  <a:pt x="299" y="635"/>
                </a:lnTo>
                <a:lnTo>
                  <a:pt x="592" y="431"/>
                </a:lnTo>
                <a:lnTo>
                  <a:pt x="508" y="671"/>
                </a:lnTo>
                <a:lnTo>
                  <a:pt x="526" y="995"/>
                </a:lnTo>
                <a:lnTo>
                  <a:pt x="460" y="1168"/>
                </a:lnTo>
                <a:lnTo>
                  <a:pt x="329" y="1480"/>
                </a:lnTo>
                <a:lnTo>
                  <a:pt x="323" y="1696"/>
                </a:lnTo>
                <a:lnTo>
                  <a:pt x="329" y="1696"/>
                </a:lnTo>
                <a:lnTo>
                  <a:pt x="347" y="1552"/>
                </a:lnTo>
                <a:lnTo>
                  <a:pt x="580" y="1043"/>
                </a:lnTo>
                <a:lnTo>
                  <a:pt x="580" y="1043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3321000" y="5132520"/>
            <a:ext cx="5823000" cy="1496880"/>
          </a:xfrm>
          <a:custGeom>
            <a:avLst/>
            <a:gdLst/>
            <a:ahLst/>
            <a:rect l="l" t="t" r="r" b="b"/>
            <a:pathLst>
              <a:path w="3668" h="943">
                <a:moveTo>
                  <a:pt x="3482" y="300"/>
                </a:moveTo>
                <a:lnTo>
                  <a:pt x="3338" y="288"/>
                </a:lnTo>
                <a:lnTo>
                  <a:pt x="3320" y="264"/>
                </a:lnTo>
                <a:lnTo>
                  <a:pt x="3194" y="258"/>
                </a:lnTo>
                <a:lnTo>
                  <a:pt x="3019" y="216"/>
                </a:lnTo>
                <a:lnTo>
                  <a:pt x="2816" y="234"/>
                </a:lnTo>
                <a:lnTo>
                  <a:pt x="2533" y="288"/>
                </a:lnTo>
                <a:lnTo>
                  <a:pt x="2330" y="306"/>
                </a:lnTo>
                <a:lnTo>
                  <a:pt x="2149" y="312"/>
                </a:lnTo>
                <a:lnTo>
                  <a:pt x="2372" y="258"/>
                </a:lnTo>
                <a:lnTo>
                  <a:pt x="2624" y="156"/>
                </a:lnTo>
                <a:lnTo>
                  <a:pt x="2624" y="132"/>
                </a:lnTo>
                <a:lnTo>
                  <a:pt x="2666" y="78"/>
                </a:lnTo>
                <a:lnTo>
                  <a:pt x="2707" y="24"/>
                </a:lnTo>
                <a:lnTo>
                  <a:pt x="2695" y="0"/>
                </a:lnTo>
                <a:lnTo>
                  <a:pt x="2642" y="12"/>
                </a:lnTo>
                <a:lnTo>
                  <a:pt x="2557" y="30"/>
                </a:lnTo>
                <a:lnTo>
                  <a:pt x="2515" y="54"/>
                </a:lnTo>
                <a:lnTo>
                  <a:pt x="2425" y="84"/>
                </a:lnTo>
                <a:lnTo>
                  <a:pt x="2324" y="66"/>
                </a:lnTo>
                <a:lnTo>
                  <a:pt x="2191" y="90"/>
                </a:lnTo>
                <a:lnTo>
                  <a:pt x="2101" y="90"/>
                </a:lnTo>
                <a:lnTo>
                  <a:pt x="2047" y="108"/>
                </a:lnTo>
                <a:lnTo>
                  <a:pt x="1855" y="228"/>
                </a:lnTo>
                <a:lnTo>
                  <a:pt x="1771" y="288"/>
                </a:lnTo>
                <a:lnTo>
                  <a:pt x="1591" y="337"/>
                </a:lnTo>
                <a:lnTo>
                  <a:pt x="1465" y="379"/>
                </a:lnTo>
                <a:lnTo>
                  <a:pt x="1459" y="379"/>
                </a:lnTo>
                <a:lnTo>
                  <a:pt x="1453" y="373"/>
                </a:lnTo>
                <a:lnTo>
                  <a:pt x="1417" y="361"/>
                </a:lnTo>
                <a:lnTo>
                  <a:pt x="1381" y="343"/>
                </a:lnTo>
                <a:lnTo>
                  <a:pt x="1363" y="331"/>
                </a:lnTo>
                <a:lnTo>
                  <a:pt x="1357" y="324"/>
                </a:lnTo>
                <a:lnTo>
                  <a:pt x="1344" y="312"/>
                </a:lnTo>
                <a:lnTo>
                  <a:pt x="1320" y="300"/>
                </a:lnTo>
                <a:lnTo>
                  <a:pt x="1290" y="288"/>
                </a:lnTo>
                <a:lnTo>
                  <a:pt x="1260" y="270"/>
                </a:lnTo>
                <a:lnTo>
                  <a:pt x="1230" y="252"/>
                </a:lnTo>
                <a:lnTo>
                  <a:pt x="1187" y="227"/>
                </a:lnTo>
                <a:lnTo>
                  <a:pt x="1119" y="227"/>
                </a:lnTo>
                <a:lnTo>
                  <a:pt x="1357" y="397"/>
                </a:lnTo>
                <a:lnTo>
                  <a:pt x="1320" y="438"/>
                </a:lnTo>
                <a:lnTo>
                  <a:pt x="1135" y="522"/>
                </a:lnTo>
                <a:lnTo>
                  <a:pt x="960" y="558"/>
                </a:lnTo>
                <a:lnTo>
                  <a:pt x="684" y="600"/>
                </a:lnTo>
                <a:lnTo>
                  <a:pt x="474" y="630"/>
                </a:lnTo>
                <a:lnTo>
                  <a:pt x="390" y="684"/>
                </a:lnTo>
                <a:lnTo>
                  <a:pt x="132" y="781"/>
                </a:lnTo>
                <a:lnTo>
                  <a:pt x="0" y="829"/>
                </a:lnTo>
                <a:lnTo>
                  <a:pt x="234" y="847"/>
                </a:lnTo>
                <a:lnTo>
                  <a:pt x="498" y="829"/>
                </a:lnTo>
                <a:lnTo>
                  <a:pt x="925" y="739"/>
                </a:lnTo>
                <a:lnTo>
                  <a:pt x="840" y="817"/>
                </a:lnTo>
                <a:lnTo>
                  <a:pt x="637" y="925"/>
                </a:lnTo>
                <a:lnTo>
                  <a:pt x="613" y="943"/>
                </a:lnTo>
                <a:lnTo>
                  <a:pt x="1405" y="943"/>
                </a:lnTo>
                <a:lnTo>
                  <a:pt x="1411" y="925"/>
                </a:lnTo>
                <a:lnTo>
                  <a:pt x="1447" y="943"/>
                </a:lnTo>
                <a:lnTo>
                  <a:pt x="2924" y="943"/>
                </a:lnTo>
                <a:lnTo>
                  <a:pt x="2888" y="859"/>
                </a:lnTo>
                <a:lnTo>
                  <a:pt x="2713" y="775"/>
                </a:lnTo>
                <a:lnTo>
                  <a:pt x="2582" y="708"/>
                </a:lnTo>
                <a:lnTo>
                  <a:pt x="2336" y="636"/>
                </a:lnTo>
                <a:lnTo>
                  <a:pt x="2299" y="606"/>
                </a:lnTo>
                <a:lnTo>
                  <a:pt x="2509" y="582"/>
                </a:lnTo>
                <a:lnTo>
                  <a:pt x="2606" y="588"/>
                </a:lnTo>
                <a:lnTo>
                  <a:pt x="2773" y="588"/>
                </a:lnTo>
                <a:lnTo>
                  <a:pt x="3001" y="582"/>
                </a:lnTo>
                <a:lnTo>
                  <a:pt x="3259" y="516"/>
                </a:lnTo>
                <a:lnTo>
                  <a:pt x="3452" y="438"/>
                </a:lnTo>
                <a:lnTo>
                  <a:pt x="3668" y="391"/>
                </a:lnTo>
                <a:lnTo>
                  <a:pt x="3668" y="312"/>
                </a:lnTo>
                <a:lnTo>
                  <a:pt x="3482" y="300"/>
                </a:lnTo>
                <a:lnTo>
                  <a:pt x="3482" y="300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0" y="831960"/>
            <a:ext cx="1544760" cy="1896840"/>
          </a:xfrm>
          <a:custGeom>
            <a:avLst/>
            <a:gdLst/>
            <a:ahLst/>
            <a:rect l="l" t="t" r="r" b="b"/>
            <a:pathLst>
              <a:path w="969" h="1192">
                <a:moveTo>
                  <a:pt x="323" y="1186"/>
                </a:moveTo>
                <a:lnTo>
                  <a:pt x="490" y="1192"/>
                </a:lnTo>
                <a:lnTo>
                  <a:pt x="580" y="1150"/>
                </a:lnTo>
                <a:lnTo>
                  <a:pt x="813" y="1085"/>
                </a:lnTo>
                <a:lnTo>
                  <a:pt x="933" y="1055"/>
                </a:lnTo>
                <a:lnTo>
                  <a:pt x="759" y="989"/>
                </a:lnTo>
                <a:lnTo>
                  <a:pt x="556" y="953"/>
                </a:lnTo>
                <a:lnTo>
                  <a:pt x="197" y="971"/>
                </a:lnTo>
                <a:lnTo>
                  <a:pt x="299" y="893"/>
                </a:lnTo>
                <a:lnTo>
                  <a:pt x="496" y="803"/>
                </a:lnTo>
                <a:lnTo>
                  <a:pt x="694" y="671"/>
                </a:lnTo>
                <a:lnTo>
                  <a:pt x="700" y="671"/>
                </a:lnTo>
                <a:lnTo>
                  <a:pt x="712" y="665"/>
                </a:lnTo>
                <a:lnTo>
                  <a:pt x="753" y="647"/>
                </a:lnTo>
                <a:lnTo>
                  <a:pt x="777" y="641"/>
                </a:lnTo>
                <a:lnTo>
                  <a:pt x="789" y="629"/>
                </a:lnTo>
                <a:lnTo>
                  <a:pt x="795" y="617"/>
                </a:lnTo>
                <a:lnTo>
                  <a:pt x="789" y="611"/>
                </a:lnTo>
                <a:lnTo>
                  <a:pt x="783" y="599"/>
                </a:lnTo>
                <a:lnTo>
                  <a:pt x="783" y="575"/>
                </a:lnTo>
                <a:lnTo>
                  <a:pt x="795" y="545"/>
                </a:lnTo>
                <a:lnTo>
                  <a:pt x="807" y="515"/>
                </a:lnTo>
                <a:lnTo>
                  <a:pt x="825" y="485"/>
                </a:lnTo>
                <a:lnTo>
                  <a:pt x="837" y="455"/>
                </a:lnTo>
                <a:lnTo>
                  <a:pt x="843" y="437"/>
                </a:lnTo>
                <a:lnTo>
                  <a:pt x="849" y="431"/>
                </a:lnTo>
                <a:lnTo>
                  <a:pt x="849" y="347"/>
                </a:lnTo>
                <a:lnTo>
                  <a:pt x="849" y="341"/>
                </a:lnTo>
                <a:lnTo>
                  <a:pt x="855" y="335"/>
                </a:lnTo>
                <a:lnTo>
                  <a:pt x="873" y="305"/>
                </a:lnTo>
                <a:lnTo>
                  <a:pt x="885" y="269"/>
                </a:lnTo>
                <a:lnTo>
                  <a:pt x="897" y="239"/>
                </a:lnTo>
                <a:lnTo>
                  <a:pt x="903" y="227"/>
                </a:lnTo>
                <a:lnTo>
                  <a:pt x="909" y="215"/>
                </a:lnTo>
                <a:lnTo>
                  <a:pt x="927" y="173"/>
                </a:lnTo>
                <a:lnTo>
                  <a:pt x="945" y="137"/>
                </a:lnTo>
                <a:lnTo>
                  <a:pt x="951" y="125"/>
                </a:lnTo>
                <a:lnTo>
                  <a:pt x="951" y="119"/>
                </a:lnTo>
                <a:lnTo>
                  <a:pt x="969" y="0"/>
                </a:lnTo>
                <a:lnTo>
                  <a:pt x="945" y="47"/>
                </a:lnTo>
                <a:lnTo>
                  <a:pt x="783" y="113"/>
                </a:lnTo>
                <a:lnTo>
                  <a:pt x="706" y="161"/>
                </a:lnTo>
                <a:lnTo>
                  <a:pt x="460" y="233"/>
                </a:lnTo>
                <a:lnTo>
                  <a:pt x="281" y="287"/>
                </a:lnTo>
                <a:lnTo>
                  <a:pt x="173" y="293"/>
                </a:lnTo>
                <a:lnTo>
                  <a:pt x="12" y="485"/>
                </a:lnTo>
                <a:lnTo>
                  <a:pt x="0" y="509"/>
                </a:lnTo>
                <a:lnTo>
                  <a:pt x="0" y="1186"/>
                </a:lnTo>
                <a:lnTo>
                  <a:pt x="96" y="1180"/>
                </a:lnTo>
                <a:lnTo>
                  <a:pt x="323" y="1186"/>
                </a:lnTo>
                <a:lnTo>
                  <a:pt x="323" y="1186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"/>
          <p:cNvSpPr/>
          <p:nvPr/>
        </p:nvSpPr>
        <p:spPr>
          <a:xfrm>
            <a:off x="5060880" y="1440"/>
            <a:ext cx="4079880" cy="3597480"/>
          </a:xfrm>
          <a:custGeom>
            <a:avLst/>
            <a:gdLst/>
            <a:ahLst/>
            <a:rect l="l" t="t" r="r" b="b"/>
            <a:pathLst>
              <a:path w="2570" h="2266">
                <a:moveTo>
                  <a:pt x="756" y="463"/>
                </a:moveTo>
                <a:lnTo>
                  <a:pt x="859" y="612"/>
                </a:lnTo>
                <a:lnTo>
                  <a:pt x="937" y="720"/>
                </a:lnTo>
                <a:lnTo>
                  <a:pt x="1087" y="853"/>
                </a:lnTo>
                <a:lnTo>
                  <a:pt x="1105" y="907"/>
                </a:lnTo>
                <a:lnTo>
                  <a:pt x="961" y="913"/>
                </a:lnTo>
                <a:lnTo>
                  <a:pt x="895" y="901"/>
                </a:lnTo>
                <a:lnTo>
                  <a:pt x="786" y="883"/>
                </a:lnTo>
                <a:lnTo>
                  <a:pt x="637" y="859"/>
                </a:lnTo>
                <a:lnTo>
                  <a:pt x="450" y="931"/>
                </a:lnTo>
                <a:lnTo>
                  <a:pt x="306" y="1021"/>
                </a:lnTo>
                <a:lnTo>
                  <a:pt x="150" y="1075"/>
                </a:lnTo>
                <a:lnTo>
                  <a:pt x="0" y="1153"/>
                </a:lnTo>
                <a:lnTo>
                  <a:pt x="78" y="1165"/>
                </a:lnTo>
                <a:lnTo>
                  <a:pt x="264" y="1220"/>
                </a:lnTo>
                <a:lnTo>
                  <a:pt x="361" y="1256"/>
                </a:lnTo>
                <a:lnTo>
                  <a:pt x="367" y="1298"/>
                </a:lnTo>
                <a:lnTo>
                  <a:pt x="444" y="1316"/>
                </a:lnTo>
                <a:lnTo>
                  <a:pt x="558" y="1400"/>
                </a:lnTo>
                <a:lnTo>
                  <a:pt x="697" y="1400"/>
                </a:lnTo>
                <a:lnTo>
                  <a:pt x="895" y="1346"/>
                </a:lnTo>
                <a:lnTo>
                  <a:pt x="1026" y="1346"/>
                </a:lnTo>
                <a:lnTo>
                  <a:pt x="1147" y="1358"/>
                </a:lnTo>
                <a:lnTo>
                  <a:pt x="991" y="1412"/>
                </a:lnTo>
                <a:lnTo>
                  <a:pt x="804" y="1538"/>
                </a:lnTo>
                <a:lnTo>
                  <a:pt x="804" y="1574"/>
                </a:lnTo>
                <a:lnTo>
                  <a:pt x="762" y="1645"/>
                </a:lnTo>
                <a:lnTo>
                  <a:pt x="726" y="1718"/>
                </a:lnTo>
                <a:lnTo>
                  <a:pt x="732" y="1754"/>
                </a:lnTo>
                <a:lnTo>
                  <a:pt x="768" y="1742"/>
                </a:lnTo>
                <a:lnTo>
                  <a:pt x="829" y="1730"/>
                </a:lnTo>
                <a:lnTo>
                  <a:pt x="865" y="1693"/>
                </a:lnTo>
                <a:lnTo>
                  <a:pt x="925" y="1663"/>
                </a:lnTo>
                <a:lnTo>
                  <a:pt x="991" y="1699"/>
                </a:lnTo>
                <a:lnTo>
                  <a:pt x="1087" y="1675"/>
                </a:lnTo>
                <a:lnTo>
                  <a:pt x="1135" y="1627"/>
                </a:lnTo>
                <a:lnTo>
                  <a:pt x="1147" y="1687"/>
                </a:lnTo>
                <a:lnTo>
                  <a:pt x="1183" y="1669"/>
                </a:lnTo>
                <a:lnTo>
                  <a:pt x="1333" y="1514"/>
                </a:lnTo>
                <a:lnTo>
                  <a:pt x="1399" y="1436"/>
                </a:lnTo>
                <a:lnTo>
                  <a:pt x="1526" y="1382"/>
                </a:lnTo>
                <a:lnTo>
                  <a:pt x="1615" y="1334"/>
                </a:lnTo>
                <a:lnTo>
                  <a:pt x="1627" y="1346"/>
                </a:lnTo>
                <a:lnTo>
                  <a:pt x="1645" y="1370"/>
                </a:lnTo>
                <a:lnTo>
                  <a:pt x="1669" y="1400"/>
                </a:lnTo>
                <a:lnTo>
                  <a:pt x="1681" y="1430"/>
                </a:lnTo>
                <a:lnTo>
                  <a:pt x="1687" y="1448"/>
                </a:lnTo>
                <a:lnTo>
                  <a:pt x="1699" y="1466"/>
                </a:lnTo>
                <a:lnTo>
                  <a:pt x="1729" y="1520"/>
                </a:lnTo>
                <a:lnTo>
                  <a:pt x="1747" y="1550"/>
                </a:lnTo>
                <a:lnTo>
                  <a:pt x="1766" y="1574"/>
                </a:lnTo>
                <a:lnTo>
                  <a:pt x="1772" y="1586"/>
                </a:lnTo>
                <a:lnTo>
                  <a:pt x="1778" y="1592"/>
                </a:lnTo>
                <a:lnTo>
                  <a:pt x="2124" y="2248"/>
                </a:lnTo>
                <a:lnTo>
                  <a:pt x="2215" y="2266"/>
                </a:lnTo>
                <a:lnTo>
                  <a:pt x="1693" y="1322"/>
                </a:lnTo>
                <a:lnTo>
                  <a:pt x="1723" y="1262"/>
                </a:lnTo>
                <a:lnTo>
                  <a:pt x="1861" y="1165"/>
                </a:lnTo>
                <a:lnTo>
                  <a:pt x="1988" y="1129"/>
                </a:lnTo>
                <a:lnTo>
                  <a:pt x="2173" y="1099"/>
                </a:lnTo>
                <a:lnTo>
                  <a:pt x="2318" y="1075"/>
                </a:lnTo>
                <a:lnTo>
                  <a:pt x="2390" y="1009"/>
                </a:lnTo>
                <a:lnTo>
                  <a:pt x="2570" y="895"/>
                </a:lnTo>
                <a:lnTo>
                  <a:pt x="2570" y="805"/>
                </a:lnTo>
                <a:lnTo>
                  <a:pt x="2516" y="787"/>
                </a:lnTo>
                <a:lnTo>
                  <a:pt x="2342" y="781"/>
                </a:lnTo>
                <a:lnTo>
                  <a:pt x="2042" y="871"/>
                </a:lnTo>
                <a:lnTo>
                  <a:pt x="2114" y="763"/>
                </a:lnTo>
                <a:lnTo>
                  <a:pt x="2264" y="624"/>
                </a:lnTo>
                <a:lnTo>
                  <a:pt x="2408" y="433"/>
                </a:lnTo>
                <a:lnTo>
                  <a:pt x="2414" y="433"/>
                </a:lnTo>
                <a:lnTo>
                  <a:pt x="2426" y="421"/>
                </a:lnTo>
                <a:lnTo>
                  <a:pt x="2456" y="397"/>
                </a:lnTo>
                <a:lnTo>
                  <a:pt x="2474" y="379"/>
                </a:lnTo>
                <a:lnTo>
                  <a:pt x="2486" y="367"/>
                </a:lnTo>
                <a:lnTo>
                  <a:pt x="2492" y="355"/>
                </a:lnTo>
                <a:lnTo>
                  <a:pt x="2486" y="349"/>
                </a:lnTo>
                <a:lnTo>
                  <a:pt x="2474" y="337"/>
                </a:lnTo>
                <a:lnTo>
                  <a:pt x="2474" y="307"/>
                </a:lnTo>
                <a:lnTo>
                  <a:pt x="2474" y="271"/>
                </a:lnTo>
                <a:lnTo>
                  <a:pt x="2480" y="228"/>
                </a:lnTo>
                <a:lnTo>
                  <a:pt x="2492" y="192"/>
                </a:lnTo>
                <a:lnTo>
                  <a:pt x="2498" y="156"/>
                </a:lnTo>
                <a:lnTo>
                  <a:pt x="2504" y="132"/>
                </a:lnTo>
                <a:lnTo>
                  <a:pt x="2504" y="126"/>
                </a:lnTo>
                <a:lnTo>
                  <a:pt x="2492" y="36"/>
                </a:lnTo>
                <a:lnTo>
                  <a:pt x="2492" y="36"/>
                </a:lnTo>
                <a:lnTo>
                  <a:pt x="2492" y="24"/>
                </a:lnTo>
                <a:lnTo>
                  <a:pt x="2498" y="0"/>
                </a:lnTo>
                <a:lnTo>
                  <a:pt x="2102" y="0"/>
                </a:lnTo>
                <a:lnTo>
                  <a:pt x="2006" y="60"/>
                </a:lnTo>
                <a:lnTo>
                  <a:pt x="1909" y="90"/>
                </a:lnTo>
                <a:lnTo>
                  <a:pt x="1808" y="337"/>
                </a:lnTo>
                <a:lnTo>
                  <a:pt x="1747" y="535"/>
                </a:lnTo>
                <a:lnTo>
                  <a:pt x="1687" y="588"/>
                </a:lnTo>
                <a:lnTo>
                  <a:pt x="1711" y="469"/>
                </a:lnTo>
                <a:lnTo>
                  <a:pt x="1687" y="343"/>
                </a:lnTo>
                <a:lnTo>
                  <a:pt x="1633" y="144"/>
                </a:lnTo>
                <a:lnTo>
                  <a:pt x="1585" y="12"/>
                </a:lnTo>
                <a:lnTo>
                  <a:pt x="1579" y="0"/>
                </a:lnTo>
                <a:lnTo>
                  <a:pt x="786" y="0"/>
                </a:lnTo>
                <a:lnTo>
                  <a:pt x="738" y="186"/>
                </a:lnTo>
                <a:lnTo>
                  <a:pt x="756" y="463"/>
                </a:lnTo>
                <a:lnTo>
                  <a:pt x="756" y="463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>
            <a:off x="5595840" y="1440"/>
            <a:ext cx="3468960" cy="2394000"/>
          </a:xfrm>
          <a:custGeom>
            <a:avLst/>
            <a:gdLst/>
            <a:ahLst/>
            <a:rect l="l" t="t" r="r" b="b"/>
            <a:pathLst>
              <a:path w="2176" h="1505">
                <a:moveTo>
                  <a:pt x="1034" y="767"/>
                </a:moveTo>
                <a:lnTo>
                  <a:pt x="1190" y="1235"/>
                </a:lnTo>
                <a:lnTo>
                  <a:pt x="956" y="1193"/>
                </a:lnTo>
                <a:lnTo>
                  <a:pt x="723" y="1127"/>
                </a:lnTo>
                <a:lnTo>
                  <a:pt x="442" y="1109"/>
                </a:lnTo>
                <a:lnTo>
                  <a:pt x="0" y="1079"/>
                </a:lnTo>
                <a:lnTo>
                  <a:pt x="30" y="1115"/>
                </a:lnTo>
                <a:lnTo>
                  <a:pt x="496" y="1133"/>
                </a:lnTo>
                <a:lnTo>
                  <a:pt x="777" y="1187"/>
                </a:lnTo>
                <a:lnTo>
                  <a:pt x="1130" y="1301"/>
                </a:lnTo>
                <a:lnTo>
                  <a:pt x="1070" y="1319"/>
                </a:lnTo>
                <a:lnTo>
                  <a:pt x="711" y="1505"/>
                </a:lnTo>
                <a:lnTo>
                  <a:pt x="765" y="1481"/>
                </a:lnTo>
                <a:lnTo>
                  <a:pt x="861" y="1439"/>
                </a:lnTo>
                <a:lnTo>
                  <a:pt x="1022" y="1355"/>
                </a:lnTo>
                <a:lnTo>
                  <a:pt x="1214" y="1295"/>
                </a:lnTo>
                <a:lnTo>
                  <a:pt x="1267" y="1223"/>
                </a:lnTo>
                <a:lnTo>
                  <a:pt x="1632" y="1043"/>
                </a:lnTo>
                <a:lnTo>
                  <a:pt x="1931" y="953"/>
                </a:lnTo>
                <a:lnTo>
                  <a:pt x="2176" y="821"/>
                </a:lnTo>
                <a:lnTo>
                  <a:pt x="1961" y="911"/>
                </a:lnTo>
                <a:lnTo>
                  <a:pt x="1656" y="989"/>
                </a:lnTo>
                <a:lnTo>
                  <a:pt x="1339" y="1151"/>
                </a:lnTo>
                <a:lnTo>
                  <a:pt x="1501" y="905"/>
                </a:lnTo>
                <a:lnTo>
                  <a:pt x="1620" y="545"/>
                </a:lnTo>
                <a:lnTo>
                  <a:pt x="1740" y="372"/>
                </a:lnTo>
                <a:lnTo>
                  <a:pt x="1979" y="60"/>
                </a:lnTo>
                <a:lnTo>
                  <a:pt x="2003" y="0"/>
                </a:lnTo>
                <a:lnTo>
                  <a:pt x="1973" y="0"/>
                </a:lnTo>
                <a:lnTo>
                  <a:pt x="1596" y="480"/>
                </a:lnTo>
                <a:lnTo>
                  <a:pt x="1477" y="887"/>
                </a:lnTo>
                <a:lnTo>
                  <a:pt x="1255" y="1175"/>
                </a:lnTo>
                <a:lnTo>
                  <a:pt x="1130" y="905"/>
                </a:lnTo>
                <a:lnTo>
                  <a:pt x="1010" y="540"/>
                </a:lnTo>
                <a:lnTo>
                  <a:pt x="885" y="222"/>
                </a:lnTo>
                <a:lnTo>
                  <a:pt x="789" y="0"/>
                </a:lnTo>
                <a:lnTo>
                  <a:pt x="753" y="0"/>
                </a:lnTo>
                <a:lnTo>
                  <a:pt x="903" y="354"/>
                </a:lnTo>
                <a:lnTo>
                  <a:pt x="1034" y="767"/>
                </a:lnTo>
                <a:lnTo>
                  <a:pt x="1034" y="767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7"/>
          <p:cNvSpPr/>
          <p:nvPr/>
        </p:nvSpPr>
        <p:spPr>
          <a:xfrm>
            <a:off x="0" y="1030320"/>
            <a:ext cx="1295280" cy="1279440"/>
          </a:xfrm>
          <a:custGeom>
            <a:avLst/>
            <a:gdLst/>
            <a:ahLst/>
            <a:rect l="l" t="t" r="r" b="b"/>
            <a:pathLst>
              <a:path w="813" h="804">
                <a:moveTo>
                  <a:pt x="161" y="564"/>
                </a:moveTo>
                <a:lnTo>
                  <a:pt x="329" y="438"/>
                </a:lnTo>
                <a:lnTo>
                  <a:pt x="646" y="216"/>
                </a:lnTo>
                <a:lnTo>
                  <a:pt x="813" y="0"/>
                </a:lnTo>
                <a:lnTo>
                  <a:pt x="676" y="150"/>
                </a:lnTo>
                <a:lnTo>
                  <a:pt x="144" y="504"/>
                </a:lnTo>
                <a:lnTo>
                  <a:pt x="0" y="732"/>
                </a:lnTo>
                <a:lnTo>
                  <a:pt x="0" y="804"/>
                </a:lnTo>
                <a:lnTo>
                  <a:pt x="161" y="564"/>
                </a:lnTo>
                <a:lnTo>
                  <a:pt x="161" y="564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8"/>
          <p:cNvSpPr/>
          <p:nvPr/>
        </p:nvSpPr>
        <p:spPr>
          <a:xfrm>
            <a:off x="0" y="2452680"/>
            <a:ext cx="1209600" cy="169920"/>
          </a:xfrm>
          <a:custGeom>
            <a:avLst/>
            <a:gdLst/>
            <a:ahLst/>
            <a:rect l="l" t="t" r="r" b="b"/>
            <a:pathLst>
              <a:path w="759" h="107">
                <a:moveTo>
                  <a:pt x="460" y="66"/>
                </a:moveTo>
                <a:lnTo>
                  <a:pt x="759" y="0"/>
                </a:lnTo>
                <a:lnTo>
                  <a:pt x="496" y="36"/>
                </a:lnTo>
                <a:lnTo>
                  <a:pt x="138" y="48"/>
                </a:lnTo>
                <a:lnTo>
                  <a:pt x="0" y="78"/>
                </a:lnTo>
                <a:lnTo>
                  <a:pt x="0" y="107"/>
                </a:lnTo>
                <a:lnTo>
                  <a:pt x="96" y="89"/>
                </a:lnTo>
                <a:lnTo>
                  <a:pt x="460" y="66"/>
                </a:lnTo>
                <a:lnTo>
                  <a:pt x="460" y="66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9"/>
          <p:cNvSpPr/>
          <p:nvPr/>
        </p:nvSpPr>
        <p:spPr>
          <a:xfrm>
            <a:off x="3673440" y="5446800"/>
            <a:ext cx="5051520" cy="1182600"/>
          </a:xfrm>
          <a:custGeom>
            <a:avLst/>
            <a:gdLst/>
            <a:ahLst/>
            <a:rect l="l" t="t" r="r" b="b"/>
            <a:pathLst>
              <a:path w="3169" h="743">
                <a:moveTo>
                  <a:pt x="1387" y="239"/>
                </a:moveTo>
                <a:lnTo>
                  <a:pt x="1734" y="233"/>
                </a:lnTo>
                <a:lnTo>
                  <a:pt x="2087" y="251"/>
                </a:lnTo>
                <a:lnTo>
                  <a:pt x="2505" y="233"/>
                </a:lnTo>
                <a:lnTo>
                  <a:pt x="3169" y="204"/>
                </a:lnTo>
                <a:lnTo>
                  <a:pt x="3115" y="186"/>
                </a:lnTo>
                <a:lnTo>
                  <a:pt x="2422" y="221"/>
                </a:lnTo>
                <a:lnTo>
                  <a:pt x="2003" y="221"/>
                </a:lnTo>
                <a:lnTo>
                  <a:pt x="1459" y="186"/>
                </a:lnTo>
                <a:lnTo>
                  <a:pt x="1543" y="168"/>
                </a:lnTo>
                <a:lnTo>
                  <a:pt x="2039" y="0"/>
                </a:lnTo>
                <a:lnTo>
                  <a:pt x="1961" y="24"/>
                </a:lnTo>
                <a:lnTo>
                  <a:pt x="1836" y="66"/>
                </a:lnTo>
                <a:lnTo>
                  <a:pt x="1602" y="138"/>
                </a:lnTo>
                <a:lnTo>
                  <a:pt x="1339" y="198"/>
                </a:lnTo>
                <a:lnTo>
                  <a:pt x="1268" y="251"/>
                </a:lnTo>
                <a:lnTo>
                  <a:pt x="765" y="413"/>
                </a:lnTo>
                <a:lnTo>
                  <a:pt x="335" y="503"/>
                </a:lnTo>
                <a:lnTo>
                  <a:pt x="0" y="617"/>
                </a:lnTo>
                <a:lnTo>
                  <a:pt x="299" y="539"/>
                </a:lnTo>
                <a:lnTo>
                  <a:pt x="735" y="449"/>
                </a:lnTo>
                <a:lnTo>
                  <a:pt x="1178" y="311"/>
                </a:lnTo>
                <a:lnTo>
                  <a:pt x="981" y="491"/>
                </a:lnTo>
                <a:lnTo>
                  <a:pt x="867" y="743"/>
                </a:lnTo>
                <a:lnTo>
                  <a:pt x="861" y="743"/>
                </a:lnTo>
                <a:lnTo>
                  <a:pt x="933" y="743"/>
                </a:lnTo>
                <a:lnTo>
                  <a:pt x="1022" y="497"/>
                </a:lnTo>
                <a:lnTo>
                  <a:pt x="1297" y="281"/>
                </a:lnTo>
                <a:lnTo>
                  <a:pt x="1531" y="449"/>
                </a:lnTo>
                <a:lnTo>
                  <a:pt x="1770" y="677"/>
                </a:lnTo>
                <a:lnTo>
                  <a:pt x="1854" y="743"/>
                </a:lnTo>
                <a:lnTo>
                  <a:pt x="1919" y="743"/>
                </a:lnTo>
                <a:lnTo>
                  <a:pt x="1692" y="527"/>
                </a:lnTo>
                <a:lnTo>
                  <a:pt x="1387" y="239"/>
                </a:lnTo>
                <a:lnTo>
                  <a:pt x="1387" y="239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10"/>
          <p:cNvSpPr/>
          <p:nvPr/>
        </p:nvSpPr>
        <p:spPr>
          <a:xfrm>
            <a:off x="304920" y="201600"/>
            <a:ext cx="1440" cy="144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11"/>
          <p:cNvSpPr/>
          <p:nvPr/>
        </p:nvSpPr>
        <p:spPr>
          <a:xfrm>
            <a:off x="324000" y="208080"/>
            <a:ext cx="1440" cy="144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4718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3"/>
          <p:cNvSpPr/>
          <p:nvPr/>
        </p:nvSpPr>
        <p:spPr>
          <a:xfrm>
            <a:off x="0" y="6400800"/>
            <a:ext cx="9144000" cy="53352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4718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4"/>
          <p:cNvSpPr/>
          <p:nvPr/>
        </p:nvSpPr>
        <p:spPr>
          <a:xfrm>
            <a:off x="0" y="0"/>
            <a:ext cx="9144000" cy="45720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693502"/>
              </a:gs>
              <a:gs pos="100000">
                <a:srgbClr val="bb5f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15"/>
          <p:cNvSpPr/>
          <p:nvPr/>
        </p:nvSpPr>
        <p:spPr>
          <a:xfrm>
            <a:off x="808200" y="363600"/>
            <a:ext cx="5060880" cy="3213000"/>
          </a:xfrm>
          <a:custGeom>
            <a:avLst/>
            <a:gdLst/>
            <a:ahLst/>
            <a:rect l="l" t="t" r="r" b="b"/>
            <a:pathLst>
              <a:path w="3188" h="2024">
                <a:moveTo>
                  <a:pt x="865" y="1429"/>
                </a:moveTo>
                <a:lnTo>
                  <a:pt x="871" y="1423"/>
                </a:lnTo>
                <a:lnTo>
                  <a:pt x="889" y="1411"/>
                </a:lnTo>
                <a:lnTo>
                  <a:pt x="907" y="1393"/>
                </a:lnTo>
                <a:lnTo>
                  <a:pt x="937" y="1369"/>
                </a:lnTo>
                <a:lnTo>
                  <a:pt x="991" y="1320"/>
                </a:lnTo>
                <a:lnTo>
                  <a:pt x="1015" y="1309"/>
                </a:lnTo>
                <a:lnTo>
                  <a:pt x="1033" y="1297"/>
                </a:lnTo>
                <a:lnTo>
                  <a:pt x="1057" y="1279"/>
                </a:lnTo>
                <a:lnTo>
                  <a:pt x="1086" y="1249"/>
                </a:lnTo>
                <a:lnTo>
                  <a:pt x="1111" y="1225"/>
                </a:lnTo>
                <a:lnTo>
                  <a:pt x="1123" y="1219"/>
                </a:lnTo>
                <a:lnTo>
                  <a:pt x="1123" y="1213"/>
                </a:lnTo>
                <a:lnTo>
                  <a:pt x="1057" y="1153"/>
                </a:lnTo>
                <a:lnTo>
                  <a:pt x="979" y="1051"/>
                </a:lnTo>
                <a:lnTo>
                  <a:pt x="877" y="1021"/>
                </a:lnTo>
                <a:lnTo>
                  <a:pt x="685" y="931"/>
                </a:lnTo>
                <a:lnTo>
                  <a:pt x="655" y="907"/>
                </a:lnTo>
                <a:lnTo>
                  <a:pt x="721" y="876"/>
                </a:lnTo>
                <a:lnTo>
                  <a:pt x="655" y="846"/>
                </a:lnTo>
                <a:lnTo>
                  <a:pt x="612" y="774"/>
                </a:lnTo>
                <a:lnTo>
                  <a:pt x="643" y="708"/>
                </a:lnTo>
                <a:lnTo>
                  <a:pt x="600" y="660"/>
                </a:lnTo>
                <a:lnTo>
                  <a:pt x="552" y="642"/>
                </a:lnTo>
                <a:lnTo>
                  <a:pt x="528" y="594"/>
                </a:lnTo>
                <a:lnTo>
                  <a:pt x="510" y="570"/>
                </a:lnTo>
                <a:lnTo>
                  <a:pt x="552" y="552"/>
                </a:lnTo>
                <a:lnTo>
                  <a:pt x="637" y="564"/>
                </a:lnTo>
                <a:lnTo>
                  <a:pt x="721" y="576"/>
                </a:lnTo>
                <a:lnTo>
                  <a:pt x="763" y="570"/>
                </a:lnTo>
                <a:lnTo>
                  <a:pt x="931" y="696"/>
                </a:lnTo>
                <a:lnTo>
                  <a:pt x="1091" y="850"/>
                </a:lnTo>
                <a:lnTo>
                  <a:pt x="1073" y="685"/>
                </a:lnTo>
                <a:lnTo>
                  <a:pt x="1009" y="566"/>
                </a:lnTo>
                <a:lnTo>
                  <a:pt x="945" y="393"/>
                </a:lnTo>
                <a:lnTo>
                  <a:pt x="1054" y="265"/>
                </a:lnTo>
                <a:lnTo>
                  <a:pt x="1137" y="45"/>
                </a:lnTo>
                <a:lnTo>
                  <a:pt x="1249" y="0"/>
                </a:lnTo>
                <a:lnTo>
                  <a:pt x="1338" y="137"/>
                </a:lnTo>
                <a:lnTo>
                  <a:pt x="1466" y="292"/>
                </a:lnTo>
                <a:lnTo>
                  <a:pt x="1502" y="411"/>
                </a:lnTo>
                <a:lnTo>
                  <a:pt x="1475" y="548"/>
                </a:lnTo>
                <a:lnTo>
                  <a:pt x="1347" y="768"/>
                </a:lnTo>
                <a:lnTo>
                  <a:pt x="1567" y="630"/>
                </a:lnTo>
                <a:lnTo>
                  <a:pt x="1687" y="462"/>
                </a:lnTo>
                <a:lnTo>
                  <a:pt x="1795" y="365"/>
                </a:lnTo>
                <a:lnTo>
                  <a:pt x="1940" y="239"/>
                </a:lnTo>
                <a:lnTo>
                  <a:pt x="2245" y="150"/>
                </a:lnTo>
                <a:lnTo>
                  <a:pt x="2498" y="138"/>
                </a:lnTo>
                <a:lnTo>
                  <a:pt x="2618" y="180"/>
                </a:lnTo>
                <a:lnTo>
                  <a:pt x="2815" y="138"/>
                </a:lnTo>
                <a:lnTo>
                  <a:pt x="3050" y="150"/>
                </a:lnTo>
                <a:lnTo>
                  <a:pt x="3176" y="168"/>
                </a:lnTo>
                <a:lnTo>
                  <a:pt x="3140" y="210"/>
                </a:lnTo>
                <a:lnTo>
                  <a:pt x="3116" y="192"/>
                </a:lnTo>
                <a:lnTo>
                  <a:pt x="2990" y="210"/>
                </a:lnTo>
                <a:lnTo>
                  <a:pt x="2906" y="263"/>
                </a:lnTo>
                <a:lnTo>
                  <a:pt x="2834" y="377"/>
                </a:lnTo>
                <a:lnTo>
                  <a:pt x="2768" y="534"/>
                </a:lnTo>
                <a:lnTo>
                  <a:pt x="2702" y="648"/>
                </a:lnTo>
                <a:lnTo>
                  <a:pt x="2738" y="726"/>
                </a:lnTo>
                <a:lnTo>
                  <a:pt x="2582" y="828"/>
                </a:lnTo>
                <a:lnTo>
                  <a:pt x="2444" y="913"/>
                </a:lnTo>
                <a:lnTo>
                  <a:pt x="2234" y="1009"/>
                </a:lnTo>
                <a:lnTo>
                  <a:pt x="2096" y="1063"/>
                </a:lnTo>
                <a:lnTo>
                  <a:pt x="1963" y="1075"/>
                </a:lnTo>
                <a:lnTo>
                  <a:pt x="2035" y="1117"/>
                </a:lnTo>
                <a:lnTo>
                  <a:pt x="2257" y="1111"/>
                </a:lnTo>
                <a:lnTo>
                  <a:pt x="2545" y="1135"/>
                </a:lnTo>
                <a:lnTo>
                  <a:pt x="2600" y="1207"/>
                </a:lnTo>
                <a:lnTo>
                  <a:pt x="2726" y="1303"/>
                </a:lnTo>
                <a:lnTo>
                  <a:pt x="2894" y="1441"/>
                </a:lnTo>
                <a:lnTo>
                  <a:pt x="2984" y="1471"/>
                </a:lnTo>
                <a:lnTo>
                  <a:pt x="3122" y="1555"/>
                </a:lnTo>
                <a:lnTo>
                  <a:pt x="3188" y="1543"/>
                </a:lnTo>
                <a:lnTo>
                  <a:pt x="3032" y="1585"/>
                </a:lnTo>
                <a:lnTo>
                  <a:pt x="3026" y="1585"/>
                </a:lnTo>
                <a:lnTo>
                  <a:pt x="3008" y="1591"/>
                </a:lnTo>
                <a:lnTo>
                  <a:pt x="2984" y="1591"/>
                </a:lnTo>
                <a:lnTo>
                  <a:pt x="2960" y="1597"/>
                </a:lnTo>
                <a:lnTo>
                  <a:pt x="2906" y="1603"/>
                </a:lnTo>
                <a:lnTo>
                  <a:pt x="2882" y="1609"/>
                </a:lnTo>
                <a:lnTo>
                  <a:pt x="2864" y="1609"/>
                </a:lnTo>
                <a:lnTo>
                  <a:pt x="2846" y="1609"/>
                </a:lnTo>
                <a:lnTo>
                  <a:pt x="2828" y="1609"/>
                </a:lnTo>
                <a:lnTo>
                  <a:pt x="2774" y="1615"/>
                </a:lnTo>
                <a:lnTo>
                  <a:pt x="2750" y="1615"/>
                </a:lnTo>
                <a:lnTo>
                  <a:pt x="2726" y="1621"/>
                </a:lnTo>
                <a:lnTo>
                  <a:pt x="2714" y="1621"/>
                </a:lnTo>
                <a:lnTo>
                  <a:pt x="2708" y="1621"/>
                </a:lnTo>
                <a:lnTo>
                  <a:pt x="2606" y="1657"/>
                </a:lnTo>
                <a:lnTo>
                  <a:pt x="2594" y="1657"/>
                </a:lnTo>
                <a:lnTo>
                  <a:pt x="2569" y="1657"/>
                </a:lnTo>
                <a:lnTo>
                  <a:pt x="2533" y="1663"/>
                </a:lnTo>
                <a:lnTo>
                  <a:pt x="2486" y="1669"/>
                </a:lnTo>
                <a:lnTo>
                  <a:pt x="2444" y="1675"/>
                </a:lnTo>
                <a:lnTo>
                  <a:pt x="2408" y="1681"/>
                </a:lnTo>
                <a:lnTo>
                  <a:pt x="2378" y="1687"/>
                </a:lnTo>
                <a:lnTo>
                  <a:pt x="2366" y="1699"/>
                </a:lnTo>
                <a:lnTo>
                  <a:pt x="2360" y="1705"/>
                </a:lnTo>
                <a:lnTo>
                  <a:pt x="2342" y="1705"/>
                </a:lnTo>
                <a:lnTo>
                  <a:pt x="2305" y="1687"/>
                </a:lnTo>
                <a:lnTo>
                  <a:pt x="2275" y="1669"/>
                </a:lnTo>
                <a:lnTo>
                  <a:pt x="2263" y="1663"/>
                </a:lnTo>
                <a:lnTo>
                  <a:pt x="2257" y="1657"/>
                </a:lnTo>
                <a:lnTo>
                  <a:pt x="2017" y="1585"/>
                </a:lnTo>
                <a:lnTo>
                  <a:pt x="1844" y="1489"/>
                </a:lnTo>
                <a:lnTo>
                  <a:pt x="1711" y="1453"/>
                </a:lnTo>
                <a:lnTo>
                  <a:pt x="1856" y="1693"/>
                </a:lnTo>
                <a:lnTo>
                  <a:pt x="1880" y="1844"/>
                </a:lnTo>
                <a:lnTo>
                  <a:pt x="1856" y="1994"/>
                </a:lnTo>
                <a:lnTo>
                  <a:pt x="1771" y="1922"/>
                </a:lnTo>
                <a:lnTo>
                  <a:pt x="1616" y="1795"/>
                </a:lnTo>
                <a:lnTo>
                  <a:pt x="1531" y="1753"/>
                </a:lnTo>
                <a:lnTo>
                  <a:pt x="1483" y="1633"/>
                </a:lnTo>
                <a:lnTo>
                  <a:pt x="1411" y="1477"/>
                </a:lnTo>
                <a:lnTo>
                  <a:pt x="1358" y="1381"/>
                </a:lnTo>
                <a:lnTo>
                  <a:pt x="1219" y="1291"/>
                </a:lnTo>
                <a:lnTo>
                  <a:pt x="1147" y="1279"/>
                </a:lnTo>
                <a:lnTo>
                  <a:pt x="127" y="2006"/>
                </a:lnTo>
                <a:lnTo>
                  <a:pt x="0" y="2024"/>
                </a:lnTo>
                <a:lnTo>
                  <a:pt x="865" y="1429"/>
                </a:lnTo>
                <a:lnTo>
                  <a:pt x="865" y="1429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16"/>
          <p:cNvSpPr/>
          <p:nvPr/>
        </p:nvSpPr>
        <p:spPr>
          <a:xfrm>
            <a:off x="2133720" y="465120"/>
            <a:ext cx="3403440" cy="2836800"/>
          </a:xfrm>
          <a:custGeom>
            <a:avLst/>
            <a:gdLst/>
            <a:ahLst/>
            <a:rect l="l" t="t" r="r" b="b"/>
            <a:pathLst>
              <a:path w="2144" h="1787">
                <a:moveTo>
                  <a:pt x="318" y="1078"/>
                </a:moveTo>
                <a:lnTo>
                  <a:pt x="217" y="928"/>
                </a:lnTo>
                <a:lnTo>
                  <a:pt x="102" y="808"/>
                </a:lnTo>
                <a:lnTo>
                  <a:pt x="36" y="742"/>
                </a:lnTo>
                <a:lnTo>
                  <a:pt x="0" y="700"/>
                </a:lnTo>
                <a:lnTo>
                  <a:pt x="270" y="958"/>
                </a:lnTo>
                <a:lnTo>
                  <a:pt x="294" y="1006"/>
                </a:lnTo>
                <a:lnTo>
                  <a:pt x="367" y="670"/>
                </a:lnTo>
                <a:lnTo>
                  <a:pt x="379" y="411"/>
                </a:lnTo>
                <a:lnTo>
                  <a:pt x="347" y="118"/>
                </a:lnTo>
                <a:lnTo>
                  <a:pt x="393" y="0"/>
                </a:lnTo>
                <a:lnTo>
                  <a:pt x="397" y="357"/>
                </a:lnTo>
                <a:lnTo>
                  <a:pt x="421" y="609"/>
                </a:lnTo>
                <a:lnTo>
                  <a:pt x="385" y="826"/>
                </a:lnTo>
                <a:lnTo>
                  <a:pt x="385" y="1036"/>
                </a:lnTo>
                <a:lnTo>
                  <a:pt x="877" y="784"/>
                </a:lnTo>
                <a:lnTo>
                  <a:pt x="1309" y="555"/>
                </a:lnTo>
                <a:lnTo>
                  <a:pt x="1802" y="249"/>
                </a:lnTo>
                <a:lnTo>
                  <a:pt x="2096" y="69"/>
                </a:lnTo>
                <a:lnTo>
                  <a:pt x="1814" y="279"/>
                </a:lnTo>
                <a:lnTo>
                  <a:pt x="1453" y="501"/>
                </a:lnTo>
                <a:lnTo>
                  <a:pt x="1123" y="700"/>
                </a:lnTo>
                <a:lnTo>
                  <a:pt x="739" y="898"/>
                </a:lnTo>
                <a:lnTo>
                  <a:pt x="463" y="1084"/>
                </a:lnTo>
                <a:lnTo>
                  <a:pt x="817" y="1193"/>
                </a:lnTo>
                <a:lnTo>
                  <a:pt x="1285" y="1187"/>
                </a:lnTo>
                <a:lnTo>
                  <a:pt x="1916" y="1396"/>
                </a:lnTo>
                <a:lnTo>
                  <a:pt x="2144" y="1420"/>
                </a:lnTo>
                <a:lnTo>
                  <a:pt x="1814" y="1408"/>
                </a:lnTo>
                <a:lnTo>
                  <a:pt x="1435" y="1288"/>
                </a:lnTo>
                <a:lnTo>
                  <a:pt x="1219" y="1229"/>
                </a:lnTo>
                <a:lnTo>
                  <a:pt x="799" y="1223"/>
                </a:lnTo>
                <a:lnTo>
                  <a:pt x="505" y="1145"/>
                </a:lnTo>
                <a:lnTo>
                  <a:pt x="733" y="1378"/>
                </a:lnTo>
                <a:lnTo>
                  <a:pt x="877" y="1619"/>
                </a:lnTo>
                <a:lnTo>
                  <a:pt x="1009" y="1787"/>
                </a:lnTo>
                <a:lnTo>
                  <a:pt x="817" y="1607"/>
                </a:lnTo>
                <a:lnTo>
                  <a:pt x="673" y="1372"/>
                </a:lnTo>
                <a:lnTo>
                  <a:pt x="415" y="1109"/>
                </a:lnTo>
                <a:lnTo>
                  <a:pt x="318" y="1078"/>
                </a:lnTo>
                <a:lnTo>
                  <a:pt x="318" y="1078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17"/>
          <p:cNvSpPr/>
          <p:nvPr/>
        </p:nvSpPr>
        <p:spPr>
          <a:xfrm>
            <a:off x="4654440" y="2743200"/>
            <a:ext cx="4489560" cy="3755880"/>
          </a:xfrm>
          <a:custGeom>
            <a:avLst/>
            <a:gdLst/>
            <a:ahLst/>
            <a:rect l="l" t="t" r="r" b="b"/>
            <a:pathLst>
              <a:path w="2828" h="2366">
                <a:moveTo>
                  <a:pt x="2006" y="835"/>
                </a:moveTo>
                <a:lnTo>
                  <a:pt x="1873" y="715"/>
                </a:lnTo>
                <a:lnTo>
                  <a:pt x="1814" y="606"/>
                </a:lnTo>
                <a:lnTo>
                  <a:pt x="1747" y="438"/>
                </a:lnTo>
                <a:lnTo>
                  <a:pt x="1699" y="312"/>
                </a:lnTo>
                <a:lnTo>
                  <a:pt x="1615" y="252"/>
                </a:lnTo>
                <a:lnTo>
                  <a:pt x="1453" y="84"/>
                </a:lnTo>
                <a:lnTo>
                  <a:pt x="1375" y="0"/>
                </a:lnTo>
                <a:lnTo>
                  <a:pt x="1345" y="132"/>
                </a:lnTo>
                <a:lnTo>
                  <a:pt x="1369" y="294"/>
                </a:lnTo>
                <a:lnTo>
                  <a:pt x="1513" y="558"/>
                </a:lnTo>
                <a:lnTo>
                  <a:pt x="1381" y="492"/>
                </a:lnTo>
                <a:lnTo>
                  <a:pt x="1201" y="360"/>
                </a:lnTo>
                <a:lnTo>
                  <a:pt x="961" y="227"/>
                </a:lnTo>
                <a:lnTo>
                  <a:pt x="955" y="221"/>
                </a:lnTo>
                <a:lnTo>
                  <a:pt x="949" y="215"/>
                </a:lnTo>
                <a:lnTo>
                  <a:pt x="913" y="185"/>
                </a:lnTo>
                <a:lnTo>
                  <a:pt x="877" y="161"/>
                </a:lnTo>
                <a:lnTo>
                  <a:pt x="859" y="156"/>
                </a:lnTo>
                <a:lnTo>
                  <a:pt x="853" y="161"/>
                </a:lnTo>
                <a:lnTo>
                  <a:pt x="841" y="167"/>
                </a:lnTo>
                <a:lnTo>
                  <a:pt x="810" y="173"/>
                </a:lnTo>
                <a:lnTo>
                  <a:pt x="768" y="167"/>
                </a:lnTo>
                <a:lnTo>
                  <a:pt x="720" y="161"/>
                </a:lnTo>
                <a:lnTo>
                  <a:pt x="678" y="156"/>
                </a:lnTo>
                <a:lnTo>
                  <a:pt x="637" y="150"/>
                </a:lnTo>
                <a:lnTo>
                  <a:pt x="613" y="144"/>
                </a:lnTo>
                <a:lnTo>
                  <a:pt x="601" y="144"/>
                </a:lnTo>
                <a:lnTo>
                  <a:pt x="498" y="161"/>
                </a:lnTo>
                <a:lnTo>
                  <a:pt x="492" y="161"/>
                </a:lnTo>
                <a:lnTo>
                  <a:pt x="480" y="156"/>
                </a:lnTo>
                <a:lnTo>
                  <a:pt x="456" y="156"/>
                </a:lnTo>
                <a:lnTo>
                  <a:pt x="432" y="150"/>
                </a:lnTo>
                <a:lnTo>
                  <a:pt x="379" y="144"/>
                </a:lnTo>
                <a:lnTo>
                  <a:pt x="361" y="138"/>
                </a:lnTo>
                <a:lnTo>
                  <a:pt x="342" y="138"/>
                </a:lnTo>
                <a:lnTo>
                  <a:pt x="324" y="138"/>
                </a:lnTo>
                <a:lnTo>
                  <a:pt x="300" y="132"/>
                </a:lnTo>
                <a:lnTo>
                  <a:pt x="246" y="126"/>
                </a:lnTo>
                <a:lnTo>
                  <a:pt x="216" y="120"/>
                </a:lnTo>
                <a:lnTo>
                  <a:pt x="192" y="120"/>
                </a:lnTo>
                <a:lnTo>
                  <a:pt x="174" y="114"/>
                </a:lnTo>
                <a:lnTo>
                  <a:pt x="168" y="114"/>
                </a:lnTo>
                <a:lnTo>
                  <a:pt x="6" y="120"/>
                </a:lnTo>
                <a:lnTo>
                  <a:pt x="216" y="240"/>
                </a:lnTo>
                <a:lnTo>
                  <a:pt x="306" y="294"/>
                </a:lnTo>
                <a:lnTo>
                  <a:pt x="480" y="462"/>
                </a:lnTo>
                <a:lnTo>
                  <a:pt x="607" y="588"/>
                </a:lnTo>
                <a:lnTo>
                  <a:pt x="655" y="672"/>
                </a:lnTo>
                <a:lnTo>
                  <a:pt x="949" y="769"/>
                </a:lnTo>
                <a:lnTo>
                  <a:pt x="1177" y="817"/>
                </a:lnTo>
                <a:lnTo>
                  <a:pt x="1249" y="871"/>
                </a:lnTo>
                <a:lnTo>
                  <a:pt x="1117" y="853"/>
                </a:lnTo>
                <a:lnTo>
                  <a:pt x="972" y="871"/>
                </a:lnTo>
                <a:lnTo>
                  <a:pt x="756" y="919"/>
                </a:lnTo>
                <a:lnTo>
                  <a:pt x="619" y="961"/>
                </a:lnTo>
                <a:lnTo>
                  <a:pt x="492" y="1111"/>
                </a:lnTo>
                <a:lnTo>
                  <a:pt x="420" y="1214"/>
                </a:lnTo>
                <a:lnTo>
                  <a:pt x="348" y="1345"/>
                </a:lnTo>
                <a:lnTo>
                  <a:pt x="276" y="1441"/>
                </a:lnTo>
                <a:lnTo>
                  <a:pt x="192" y="1471"/>
                </a:lnTo>
                <a:lnTo>
                  <a:pt x="66" y="1465"/>
                </a:lnTo>
                <a:lnTo>
                  <a:pt x="42" y="1441"/>
                </a:lnTo>
                <a:lnTo>
                  <a:pt x="0" y="1471"/>
                </a:lnTo>
                <a:lnTo>
                  <a:pt x="126" y="1519"/>
                </a:lnTo>
                <a:lnTo>
                  <a:pt x="367" y="1585"/>
                </a:lnTo>
                <a:lnTo>
                  <a:pt x="570" y="1591"/>
                </a:lnTo>
                <a:lnTo>
                  <a:pt x="690" y="1664"/>
                </a:lnTo>
                <a:lnTo>
                  <a:pt x="949" y="1712"/>
                </a:lnTo>
                <a:lnTo>
                  <a:pt x="1260" y="1694"/>
                </a:lnTo>
                <a:lnTo>
                  <a:pt x="1411" y="1603"/>
                </a:lnTo>
                <a:lnTo>
                  <a:pt x="1519" y="1537"/>
                </a:lnTo>
                <a:lnTo>
                  <a:pt x="1645" y="1399"/>
                </a:lnTo>
                <a:lnTo>
                  <a:pt x="1699" y="1387"/>
                </a:lnTo>
                <a:lnTo>
                  <a:pt x="1735" y="1513"/>
                </a:lnTo>
                <a:lnTo>
                  <a:pt x="1729" y="1567"/>
                </a:lnTo>
                <a:lnTo>
                  <a:pt x="1723" y="1670"/>
                </a:lnTo>
                <a:lnTo>
                  <a:pt x="1723" y="1802"/>
                </a:lnTo>
                <a:lnTo>
                  <a:pt x="1831" y="1964"/>
                </a:lnTo>
                <a:lnTo>
                  <a:pt x="1957" y="2090"/>
                </a:lnTo>
                <a:lnTo>
                  <a:pt x="2042" y="2229"/>
                </a:lnTo>
                <a:lnTo>
                  <a:pt x="2155" y="2366"/>
                </a:lnTo>
                <a:lnTo>
                  <a:pt x="2161" y="2295"/>
                </a:lnTo>
                <a:lnTo>
                  <a:pt x="2191" y="2133"/>
                </a:lnTo>
                <a:lnTo>
                  <a:pt x="2215" y="2048"/>
                </a:lnTo>
                <a:lnTo>
                  <a:pt x="2258" y="2042"/>
                </a:lnTo>
                <a:lnTo>
                  <a:pt x="2270" y="1970"/>
                </a:lnTo>
                <a:lnTo>
                  <a:pt x="2342" y="1868"/>
                </a:lnTo>
                <a:lnTo>
                  <a:pt x="2324" y="1748"/>
                </a:lnTo>
                <a:lnTo>
                  <a:pt x="2233" y="1573"/>
                </a:lnTo>
                <a:lnTo>
                  <a:pt x="2209" y="1453"/>
                </a:lnTo>
                <a:lnTo>
                  <a:pt x="2209" y="1345"/>
                </a:lnTo>
                <a:lnTo>
                  <a:pt x="2294" y="1483"/>
                </a:lnTo>
                <a:lnTo>
                  <a:pt x="2461" y="1651"/>
                </a:lnTo>
                <a:lnTo>
                  <a:pt x="2504" y="1651"/>
                </a:lnTo>
                <a:lnTo>
                  <a:pt x="2588" y="1688"/>
                </a:lnTo>
                <a:lnTo>
                  <a:pt x="2678" y="1718"/>
                </a:lnTo>
                <a:lnTo>
                  <a:pt x="2720" y="1712"/>
                </a:lnTo>
                <a:lnTo>
                  <a:pt x="2695" y="1682"/>
                </a:lnTo>
                <a:lnTo>
                  <a:pt x="2678" y="1627"/>
                </a:lnTo>
                <a:lnTo>
                  <a:pt x="2630" y="1597"/>
                </a:lnTo>
                <a:lnTo>
                  <a:pt x="2588" y="1543"/>
                </a:lnTo>
                <a:lnTo>
                  <a:pt x="2618" y="1483"/>
                </a:lnTo>
                <a:lnTo>
                  <a:pt x="2576" y="1399"/>
                </a:lnTo>
                <a:lnTo>
                  <a:pt x="2510" y="1357"/>
                </a:lnTo>
                <a:lnTo>
                  <a:pt x="2576" y="1351"/>
                </a:lnTo>
                <a:lnTo>
                  <a:pt x="2552" y="1315"/>
                </a:lnTo>
                <a:lnTo>
                  <a:pt x="2354" y="1184"/>
                </a:lnTo>
                <a:lnTo>
                  <a:pt x="2252" y="1123"/>
                </a:lnTo>
                <a:lnTo>
                  <a:pt x="2173" y="1009"/>
                </a:lnTo>
                <a:lnTo>
                  <a:pt x="2102" y="931"/>
                </a:lnTo>
                <a:lnTo>
                  <a:pt x="2108" y="931"/>
                </a:lnTo>
                <a:lnTo>
                  <a:pt x="2114" y="925"/>
                </a:lnTo>
                <a:lnTo>
                  <a:pt x="2137" y="907"/>
                </a:lnTo>
                <a:lnTo>
                  <a:pt x="2167" y="883"/>
                </a:lnTo>
                <a:lnTo>
                  <a:pt x="2197" y="877"/>
                </a:lnTo>
                <a:lnTo>
                  <a:pt x="2215" y="871"/>
                </a:lnTo>
                <a:lnTo>
                  <a:pt x="2240" y="859"/>
                </a:lnTo>
                <a:lnTo>
                  <a:pt x="2300" y="829"/>
                </a:lnTo>
                <a:lnTo>
                  <a:pt x="2324" y="817"/>
                </a:lnTo>
                <a:lnTo>
                  <a:pt x="2348" y="799"/>
                </a:lnTo>
                <a:lnTo>
                  <a:pt x="2366" y="793"/>
                </a:lnTo>
                <a:lnTo>
                  <a:pt x="2372" y="787"/>
                </a:lnTo>
                <a:lnTo>
                  <a:pt x="2828" y="588"/>
                </a:lnTo>
                <a:lnTo>
                  <a:pt x="2828" y="528"/>
                </a:lnTo>
                <a:lnTo>
                  <a:pt x="2078" y="865"/>
                </a:lnTo>
                <a:lnTo>
                  <a:pt x="2006" y="835"/>
                </a:lnTo>
                <a:lnTo>
                  <a:pt x="2006" y="835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50000">
                <a:srgbClr val="993300"/>
              </a:gs>
              <a:gs pos="100000">
                <a:srgbClr val="bb5f03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8"/>
          <p:cNvSpPr/>
          <p:nvPr/>
        </p:nvSpPr>
        <p:spPr>
          <a:xfrm>
            <a:off x="5016600" y="2952720"/>
            <a:ext cx="3432240" cy="3070080"/>
          </a:xfrm>
          <a:custGeom>
            <a:avLst/>
            <a:gdLst/>
            <a:ahLst/>
            <a:rect l="l" t="t" r="r" b="b"/>
            <a:pathLst>
              <a:path w="2153" h="1930">
                <a:moveTo>
                  <a:pt x="1842" y="851"/>
                </a:moveTo>
                <a:lnTo>
                  <a:pt x="1937" y="1019"/>
                </a:lnTo>
                <a:lnTo>
                  <a:pt x="2051" y="1168"/>
                </a:lnTo>
                <a:lnTo>
                  <a:pt x="2117" y="1246"/>
                </a:lnTo>
                <a:lnTo>
                  <a:pt x="2153" y="1294"/>
                </a:lnTo>
                <a:lnTo>
                  <a:pt x="1889" y="977"/>
                </a:lnTo>
                <a:lnTo>
                  <a:pt x="1860" y="929"/>
                </a:lnTo>
                <a:lnTo>
                  <a:pt x="1782" y="1240"/>
                </a:lnTo>
                <a:lnTo>
                  <a:pt x="1770" y="1486"/>
                </a:lnTo>
                <a:lnTo>
                  <a:pt x="1818" y="1906"/>
                </a:lnTo>
                <a:lnTo>
                  <a:pt x="1788" y="1930"/>
                </a:lnTo>
                <a:lnTo>
                  <a:pt x="1746" y="1534"/>
                </a:lnTo>
                <a:lnTo>
                  <a:pt x="1728" y="1288"/>
                </a:lnTo>
                <a:lnTo>
                  <a:pt x="1764" y="1085"/>
                </a:lnTo>
                <a:lnTo>
                  <a:pt x="1770" y="875"/>
                </a:lnTo>
                <a:lnTo>
                  <a:pt x="1268" y="1007"/>
                </a:lnTo>
                <a:lnTo>
                  <a:pt x="825" y="1132"/>
                </a:lnTo>
                <a:lnTo>
                  <a:pt x="323" y="1312"/>
                </a:lnTo>
                <a:lnTo>
                  <a:pt x="18" y="1420"/>
                </a:lnTo>
                <a:lnTo>
                  <a:pt x="311" y="1282"/>
                </a:lnTo>
                <a:lnTo>
                  <a:pt x="682" y="1144"/>
                </a:lnTo>
                <a:lnTo>
                  <a:pt x="1022" y="1037"/>
                </a:lnTo>
                <a:lnTo>
                  <a:pt x="1411" y="929"/>
                </a:lnTo>
                <a:lnTo>
                  <a:pt x="1692" y="815"/>
                </a:lnTo>
                <a:lnTo>
                  <a:pt x="1333" y="623"/>
                </a:lnTo>
                <a:lnTo>
                  <a:pt x="861" y="515"/>
                </a:lnTo>
                <a:lnTo>
                  <a:pt x="227" y="161"/>
                </a:lnTo>
                <a:lnTo>
                  <a:pt x="0" y="83"/>
                </a:lnTo>
                <a:lnTo>
                  <a:pt x="329" y="179"/>
                </a:lnTo>
                <a:lnTo>
                  <a:pt x="712" y="383"/>
                </a:lnTo>
                <a:lnTo>
                  <a:pt x="933" y="491"/>
                </a:lnTo>
                <a:lnTo>
                  <a:pt x="1351" y="593"/>
                </a:lnTo>
                <a:lnTo>
                  <a:pt x="1650" y="743"/>
                </a:lnTo>
                <a:lnTo>
                  <a:pt x="1423" y="461"/>
                </a:lnTo>
                <a:lnTo>
                  <a:pt x="1286" y="191"/>
                </a:lnTo>
                <a:lnTo>
                  <a:pt x="1154" y="0"/>
                </a:lnTo>
                <a:lnTo>
                  <a:pt x="1339" y="215"/>
                </a:lnTo>
                <a:lnTo>
                  <a:pt x="1489" y="485"/>
                </a:lnTo>
                <a:lnTo>
                  <a:pt x="1746" y="803"/>
                </a:lnTo>
                <a:lnTo>
                  <a:pt x="1842" y="851"/>
                </a:lnTo>
                <a:lnTo>
                  <a:pt x="1842" y="851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PlaceHolder 19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текста заголовка щёлкните мышью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20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feec94"/>
              </a:buClr>
              <a:buSzPct val="60000"/>
              <a:buFont typeface="Wingdings" charset="2"/>
              <a:buChar char="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cccc00"/>
              </a:buClr>
              <a:buSzPct val="60000"/>
              <a:buFont typeface="Wingdings" charset="2"/>
              <a:buChar char="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ffffff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21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2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3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D1DB348E-34C3-4ABF-A41C-134AC7D297DE}" type="slidenum"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Полилиния 9" descr=""/>
          <p:cNvPicPr/>
          <p:nvPr/>
        </p:nvPicPr>
        <p:blipFill>
          <a:blip r:embed="rId3"/>
          <a:stretch/>
        </p:blipFill>
        <p:spPr>
          <a:xfrm>
            <a:off x="3960" y="203040"/>
            <a:ext cx="9139680" cy="64800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 rot="21435600">
            <a:off x="-18720" y="47880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Полилиния 10" descr=""/>
          <p:cNvPicPr/>
          <p:nvPr/>
        </p:nvPicPr>
        <p:blipFill>
          <a:blip r:embed="rId4"/>
          <a:stretch/>
        </p:blipFill>
        <p:spPr>
          <a:xfrm>
            <a:off x="-3240" y="248040"/>
            <a:ext cx="9165240" cy="561600"/>
          </a:xfrm>
          <a:prstGeom prst="rect">
            <a:avLst/>
          </a:prstGeom>
          <a:ln>
            <a:noFill/>
          </a:ln>
        </p:spPr>
      </p:pic>
      <p:sp>
        <p:nvSpPr>
          <p:cNvPr id="158" name="CustomShape 4"/>
          <p:cNvSpPr/>
          <p:nvPr/>
        </p:nvSpPr>
        <p:spPr>
          <a:xfrm rot="21435600">
            <a:off x="-18720" y="52416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PlaceHolder 5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dbf5f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5000" spc="-1" strike="noStrike">
              <a:solidFill>
                <a:srgbClr val="dbf5f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/>
          <a:p>
            <a:pPr marL="272880" indent="-272880"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39720" indent="-246240"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46240"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87280" indent="-209520"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C58B1591-AD49-407C-8846-B266E23DDACB}" type="slidenum">
              <a:rPr b="0" lang="en-GB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Полилиния 9" descr=""/>
          <p:cNvPicPr/>
          <p:nvPr/>
        </p:nvPicPr>
        <p:blipFill>
          <a:blip r:embed="rId3"/>
          <a:stretch/>
        </p:blipFill>
        <p:spPr>
          <a:xfrm>
            <a:off x="3960" y="203040"/>
            <a:ext cx="9139680" cy="64800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 rot="21435600">
            <a:off x="-18720" y="47880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Полилиния 10" descr=""/>
          <p:cNvPicPr/>
          <p:nvPr/>
        </p:nvPicPr>
        <p:blipFill>
          <a:blip r:embed="rId4"/>
          <a:stretch/>
        </p:blipFill>
        <p:spPr>
          <a:xfrm>
            <a:off x="-3240" y="248040"/>
            <a:ext cx="9165240" cy="56160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 rot="21435600">
            <a:off x="-18720" y="52416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PlaceHolder 5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dbf5f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5000" spc="-1" strike="noStrike">
              <a:solidFill>
                <a:srgbClr val="dbf5f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/>
          <a:p>
            <a:pPr marL="272880" indent="-272880"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39720" indent="-246240"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46240"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87280" indent="-209520"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8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212D3AA0-86EC-4084-9299-C11ADBADC586}" type="slidenum">
              <a:rPr b="0" lang="en-GB" sz="1200" spc="-1" strike="noStrike">
                <a:solidFill>
                  <a:srgbClr val="d1ea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 flipV="1" rot="21180000">
            <a:off x="3165480" y="1107000"/>
            <a:ext cx="5257800" cy="4114800"/>
          </a:xfrm>
          <a:custGeom>
            <a:avLst/>
            <a:gdLst/>
            <a:ahLst/>
            <a:rect l="l" t="t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</a:ln>
          <a:effectLst>
            <a:outerShdw dist="38546" dir="7483739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 flipV="1" rot="21180000">
            <a:off x="8003880" y="5358960"/>
            <a:ext cx="155520" cy="15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bevel/>
          </a:ln>
          <a:effectLst>
            <a:outerShdw dist="6193" dir="-8667739">
              <a:srgbClr val="000000">
                <a:alpha val="47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5" name="CustomShape 3"/>
          <p:cNvSpPr/>
          <p:nvPr/>
        </p:nvSpPr>
        <p:spPr>
          <a:xfrm flipV="1">
            <a:off x="-9360" y="581580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"/>
          <p:cNvSpPr/>
          <p:nvPr/>
        </p:nvSpPr>
        <p:spPr>
          <a:xfrm flipV="1">
            <a:off x="4381560" y="621900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PlaceHolder 5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5000" spc="-1" strike="noStrike">
              <a:solidFill>
                <a:srgbClr val="04617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/>
          <a:p>
            <a:pPr marL="272880" indent="-272880"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39720" indent="-246240"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46240"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87280" indent="-209520"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1461960" indent="-209520"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1" name="PlaceHolder 9"/>
          <p:cNvSpPr>
            <a:spLocks noGrp="1"/>
          </p:cNvSpPr>
          <p:nvPr>
            <p:ph type="sldNum"/>
          </p:nvPr>
        </p:nvSpPr>
        <p:spPr>
          <a:xfrm>
            <a:off x="8076960" y="6356520"/>
            <a:ext cx="609480" cy="365040"/>
          </a:xfrm>
          <a:prstGeom prst="rect">
            <a:avLst/>
          </a:prstGeom>
        </p:spPr>
        <p:txBody>
          <a:bodyPr lIns="0" rIns="0" tIns="0" bIns="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7BB30FF1-C617-469C-8A9C-FFFACA8C3EE8}" type="slidenum">
              <a:rPr b="0" lang="en-GB" sz="1200" spc="-1" strike="noStrike">
                <a:solidFill>
                  <a:srgbClr val="045c7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68360" y="259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5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 села Орловка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4" name="Picture 4" descr="img012"/>
          <p:cNvPicPr/>
          <p:nvPr/>
        </p:nvPicPr>
        <p:blipFill>
          <a:blip r:embed="rId1"/>
          <a:stretch/>
        </p:blipFill>
        <p:spPr>
          <a:xfrm>
            <a:off x="4716360" y="1628640"/>
            <a:ext cx="3959280" cy="2189160"/>
          </a:xfrm>
          <a:prstGeom prst="rect">
            <a:avLst/>
          </a:prstGeom>
          <a:ln>
            <a:noFill/>
          </a:ln>
        </p:spPr>
      </p:pic>
      <p:sp>
        <p:nvSpPr>
          <p:cNvPr id="295" name="TextShape 2"/>
          <p:cNvSpPr txBox="1"/>
          <p:nvPr/>
        </p:nvSpPr>
        <p:spPr>
          <a:xfrm>
            <a:off x="4642920" y="3933360"/>
            <a:ext cx="4038840" cy="2189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Выполнила: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ОкатьеваАлександра,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ученица 8 класса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Руководитель: Крапивкина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Надежда Анатольевна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6" name="Picture 14" descr=""/>
          <p:cNvPicPr/>
          <p:nvPr/>
        </p:nvPicPr>
        <p:blipFill>
          <a:blip r:embed="rId2"/>
          <a:stretch/>
        </p:blipFill>
        <p:spPr>
          <a:xfrm>
            <a:off x="457200" y="1628640"/>
            <a:ext cx="4038480" cy="446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4" descr="IMGP3882"/>
          <p:cNvPicPr/>
          <p:nvPr/>
        </p:nvPicPr>
        <p:blipFill>
          <a:blip r:embed="rId1"/>
          <a:stretch/>
        </p:blipFill>
        <p:spPr>
          <a:xfrm rot="21011400">
            <a:off x="534960" y="-37800"/>
            <a:ext cx="3024360" cy="3598920"/>
          </a:xfrm>
          <a:prstGeom prst="rect">
            <a:avLst/>
          </a:prstGeom>
          <a:ln>
            <a:noFill/>
          </a:ln>
        </p:spPr>
      </p:pic>
      <p:pic>
        <p:nvPicPr>
          <p:cNvPr id="317" name="Picture 5" descr="img140"/>
          <p:cNvPicPr/>
          <p:nvPr/>
        </p:nvPicPr>
        <p:blipFill>
          <a:blip r:embed="rId2"/>
          <a:stretch/>
        </p:blipFill>
        <p:spPr>
          <a:xfrm>
            <a:off x="1187280" y="3259080"/>
            <a:ext cx="3016440" cy="3598920"/>
          </a:xfrm>
          <a:prstGeom prst="rect">
            <a:avLst/>
          </a:prstGeom>
          <a:ln>
            <a:noFill/>
          </a:ln>
        </p:spPr>
      </p:pic>
      <p:sp>
        <p:nvSpPr>
          <p:cNvPr id="318" name="TextShape 1"/>
          <p:cNvSpPr txBox="1"/>
          <p:nvPr/>
        </p:nvSpPr>
        <p:spPr>
          <a:xfrm>
            <a:off x="4381200" y="260280"/>
            <a:ext cx="4762440" cy="640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   </a:t>
            </a:r>
            <a:r>
              <a:rPr b="1" lang="ru-RU" sz="2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Орловка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произошел  от названия </a:t>
            </a:r>
            <a:r>
              <a:rPr b="1" lang="ru-RU" sz="2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«Орловская губерния»,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потому что первые переселенцы были из этой губернии. Название «Орловская губерния» произошло от названия </a:t>
            </a:r>
            <a:r>
              <a:rPr b="1" lang="ru-RU" sz="2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города Орел,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который был политическим, религиозным и культурным </a:t>
            </a:r>
            <a:r>
              <a:rPr b="1" lang="ru-RU" sz="2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центром губернии.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40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 Орел связан с гидронимом  Орел,  что означает  «угол», «угловатый».</a:t>
            </a: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0" name="Picture 7" descr="8"/>
          <p:cNvPicPr/>
          <p:nvPr/>
        </p:nvPicPr>
        <p:blipFill>
          <a:blip r:embed="rId1"/>
          <a:stretch/>
        </p:blipFill>
        <p:spPr>
          <a:xfrm>
            <a:off x="539640" y="1844640"/>
            <a:ext cx="813600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77920"/>
            <a:ext cx="8229600" cy="558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Время основания улиц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0" y="836640"/>
            <a:ext cx="4495680" cy="602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Центральная</a:t>
            </a:r>
            <a:r>
              <a:rPr b="0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</a:t>
            </a: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1910 год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Глазовская</a:t>
            </a:r>
            <a:r>
              <a:rPr b="0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- </a:t>
            </a: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1963 год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Школьный городок</a:t>
            </a:r>
            <a:r>
              <a:rPr b="0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</a:t>
            </a: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1964 год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имени  Дзержинского - </a:t>
            </a: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1968-69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Победы</a:t>
            </a:r>
            <a:r>
              <a:rPr b="0" lang="ru-RU" sz="33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</a:t>
            </a: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1980-1981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3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3" name="Picture 8" descr="сканирование0002"/>
          <p:cNvPicPr/>
          <p:nvPr/>
        </p:nvPicPr>
        <p:blipFill>
          <a:blip r:embed="rId1"/>
          <a:srcRect l="20970" t="12203" r="20316" b="26783"/>
          <a:stretch/>
        </p:blipFill>
        <p:spPr>
          <a:xfrm rot="336600">
            <a:off x="5146560" y="995040"/>
            <a:ext cx="3672000" cy="2189160"/>
          </a:xfrm>
          <a:prstGeom prst="rect">
            <a:avLst/>
          </a:prstGeom>
          <a:ln>
            <a:noFill/>
          </a:ln>
        </p:spPr>
      </p:pic>
      <p:pic>
        <p:nvPicPr>
          <p:cNvPr id="324" name="Picture 9" descr="сканирование0003"/>
          <p:cNvPicPr/>
          <p:nvPr/>
        </p:nvPicPr>
        <p:blipFill>
          <a:blip r:embed="rId2"/>
          <a:srcRect l="17625" t="12731" r="20707" b="29985"/>
          <a:stretch/>
        </p:blipFill>
        <p:spPr>
          <a:xfrm>
            <a:off x="4932360" y="2637000"/>
            <a:ext cx="3816360" cy="2189160"/>
          </a:xfrm>
          <a:prstGeom prst="rect">
            <a:avLst/>
          </a:prstGeom>
          <a:ln>
            <a:noFill/>
          </a:ln>
        </p:spPr>
      </p:pic>
      <p:pic>
        <p:nvPicPr>
          <p:cNvPr id="325" name="Picture 10" descr="DSC00314"/>
          <p:cNvPicPr/>
          <p:nvPr/>
        </p:nvPicPr>
        <p:blipFill>
          <a:blip r:embed="rId3"/>
          <a:stretch/>
        </p:blipFill>
        <p:spPr>
          <a:xfrm rot="211800">
            <a:off x="4857480" y="4578480"/>
            <a:ext cx="3889440" cy="20937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57200" y="277560"/>
            <a:ext cx="8229600" cy="703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Происхождение названия улиц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0" y="1052640"/>
            <a:ext cx="4495680" cy="580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10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Улица Центральная -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топоним, указывающий на размеры, роль и время возникновения  поселения.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Глазовская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топоним, связан с названием тех мест, откуда переехали переселенцы.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28" name="Picture 12" descr=""/>
          <p:cNvPicPr/>
          <p:nvPr/>
        </p:nvPicPr>
        <p:blipFill>
          <a:blip r:embed="rId1"/>
          <a:stretch/>
        </p:blipFill>
        <p:spPr>
          <a:xfrm>
            <a:off x="4500720" y="1268280"/>
            <a:ext cx="4392360" cy="51850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7200" y="277920"/>
            <a:ext cx="8229600" cy="847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Происхождение названия улиц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-360" y="1125360"/>
            <a:ext cx="4716360" cy="573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9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Школьный городок</a:t>
            </a:r>
            <a:r>
              <a:rPr b="0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</a:t>
            </a:r>
            <a:r>
              <a:rPr b="1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топоним, происходящий от занятий и промыслов жителей.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9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имени Ф.Э. Дзержинского</a:t>
            </a:r>
            <a:r>
              <a:rPr b="1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</a:t>
            </a:r>
            <a:r>
              <a:rPr b="0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топоним, связанный с видными историческими деятелями.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9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Улица Победы</a:t>
            </a:r>
            <a:r>
              <a:rPr b="0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топоним, связанный</a:t>
            </a:r>
            <a:r>
              <a:rPr b="0" lang="ru-RU" sz="2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важным историческим событием.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31" name="Picture 9" descr="Фото1442"/>
          <p:cNvPicPr/>
          <p:nvPr/>
        </p:nvPicPr>
        <p:blipFill>
          <a:blip r:embed="rId1"/>
          <a:stretch/>
        </p:blipFill>
        <p:spPr>
          <a:xfrm>
            <a:off x="4648320" y="1413000"/>
            <a:ext cx="4316400" cy="49687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0" y="0"/>
            <a:ext cx="9144000" cy="836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Топонимика сибирских поселений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500040" y="1197000"/>
            <a:ext cx="8229600" cy="5121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происходящие от имен собственных.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происходящие от занятий и промыслов жителей (улица Школьный городок)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указывающие на размеры и время возникновения этих поселений (Центральная улица)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происходящие от названия сельских церквей.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названные по особенностям их возникновения, по своеобразию природных условий.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с использованием слова «Красный» характерны для первых лет советской власти.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Топонимика сибирских поселений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связанные с загадками истории</a:t>
            </a:r>
            <a:r>
              <a:rPr b="0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Топонимы, связанные с видными историческими деятелями или важными событиями.(ул. Дзержинского ,ул. Победы)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 Сибири связаны с названиями тех мест, откуда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пришли переселенцы:( Орловка, ул. Глазовская)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1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Практическое использование работы:</a:t>
            </a: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  Полученные сведения будут использованы при создании музейной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экспозиции, посвященной истории нашего села.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воспитательной работе  на классных часах можно рассказывать детям о  топонимах родного села.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Эти сведения могли бы войти  и в новую энциклопедию Дзержинского района, их можно разместить и на сайте Дзержинского района.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80000"/>
              </a:lnSpc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0"/>
            <a:ext cx="7429680" cy="357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1" i="1" lang="en-GB" sz="4400" spc="-1" strike="noStrike">
                <a:solidFill>
                  <a:srgbClr val="87439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</a:t>
            </a:r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457200" y="277920"/>
            <a:ext cx="8229600" cy="630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Новые задачи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457200" y="1599840"/>
            <a:ext cx="4038480" cy="453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TextShape 4"/>
          <p:cNvSpPr txBox="1"/>
          <p:nvPr/>
        </p:nvSpPr>
        <p:spPr>
          <a:xfrm>
            <a:off x="0" y="980640"/>
            <a:ext cx="4038480" cy="554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95000" indent="-4950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Продолжить поиск данных и интересных материалов об известных людях села.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95000" indent="-49500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Провести исследование по теме:  «Трудовые награды жителей села».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42" name="Picture 5" descr="13"/>
          <p:cNvPicPr/>
          <p:nvPr/>
        </p:nvPicPr>
        <p:blipFill>
          <a:blip r:embed="rId1"/>
          <a:stretch/>
        </p:blipFill>
        <p:spPr>
          <a:xfrm rot="450000">
            <a:off x="4716000" y="1125360"/>
            <a:ext cx="4032360" cy="2333880"/>
          </a:xfrm>
          <a:prstGeom prst="rect">
            <a:avLst/>
          </a:prstGeom>
          <a:ln>
            <a:noFill/>
          </a:ln>
        </p:spPr>
      </p:pic>
      <p:pic>
        <p:nvPicPr>
          <p:cNvPr id="343" name="Picture 9" descr="14"/>
          <p:cNvPicPr/>
          <p:nvPr/>
        </p:nvPicPr>
        <p:blipFill>
          <a:blip r:embed="rId2"/>
          <a:stretch/>
        </p:blipFill>
        <p:spPr>
          <a:xfrm rot="342600">
            <a:off x="4643280" y="3933360"/>
            <a:ext cx="4032360" cy="26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611280" y="1412640"/>
            <a:ext cx="8229600" cy="4389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/>
            <a:r>
              <a:rPr b="1" lang="ru-RU" sz="54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БЛАГОДАРЮ ЗА ВНИМАНИЕ!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500040" y="-585000"/>
            <a:ext cx="8229600" cy="12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algn="ctr"/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259920"/>
            <a:ext cx="8229600" cy="587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Тема исследования:</a:t>
            </a:r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«</a:t>
            </a:r>
            <a:r>
              <a:rPr b="0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История сельского населенного пункта через топонимы села».</a:t>
            </a:r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область:</a:t>
            </a:r>
            <a:r>
              <a:rPr b="0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краеведение.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Объект исследования:</a:t>
            </a:r>
            <a:r>
              <a:rPr b="0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сибирское поселение.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Предмет исследования:</a:t>
            </a:r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топонимы села Орловка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/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539640" y="0"/>
            <a:ext cx="8229600" cy="1844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0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Актуальность и выбор темы исследования определены следующими факторами: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468360" y="1915920"/>
            <a:ext cx="8229600" cy="4941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наше время многие интересуются своими родословными, чтобы не быть «Иванами, не помнящими родства»,  а мы заинтересовались «родословной» нашего села.</a:t>
            </a:r>
            <a:r>
              <a:rPr b="0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Дети и взрослые  мало знают об истории своего поселка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395280" y="259920"/>
            <a:ext cx="8229600" cy="7923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Гипотеза исследования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457200" y="1196640"/>
            <a:ext cx="8229600" cy="532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Мы предполагаем, что  топонимы  нашего села связаны с его местоположением и временем его возникновения, а значение слова  «Орловка» связано с названием птицы «орел».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Мы считаем, что на название улиц нашего села повлияло  их расположение, планировка, а также время возникновения.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6840" y="290520"/>
            <a:ext cx="8078760" cy="5745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Цели и задачи: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57200" y="980640"/>
            <a:ext cx="8229600" cy="547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Цель:</a:t>
            </a: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Определить происхождение и значение топонимов  села Орловка.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 исследования: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Установить и  уточнить время основания нашего села и его название.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Выяснить происхождение  названия улиц, время их основания.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Определить происхождение названия нашей достопримечательности – озера Балтырь.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09480" indent="-60948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277920"/>
            <a:ext cx="8229600" cy="8474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Методы исследования: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68360" y="980640"/>
            <a:ext cx="8229600" cy="5877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000" spc="-1" strike="noStrike" u="sng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Теоретические методы: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b="0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Анализ и синтез различных источников.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000" spc="-1" strike="noStrike" u="sng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Эмпирические методы: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4000" spc="-1" strike="noStrike" u="sng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4000" spc="-1" strike="noStrike" u="sng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</a:t>
            </a:r>
            <a:r>
              <a:rPr b="0" lang="ru-RU" sz="4000" spc="-1" strike="noStrike" u="sng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Сравнительный анализ</a:t>
            </a:r>
            <a:r>
              <a:rPr b="0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анкет старожилов, воспоминаний односельчан.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50920" y="425520"/>
            <a:ext cx="8642160" cy="8064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Время основания деревни - 1910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0" y="1628280"/>
            <a:ext cx="4245120" cy="496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70000"/>
              </a:lnSpc>
            </a:pPr>
            <a:r>
              <a:rPr b="1" lang="ru-RU" sz="2500" spc="-1" strike="noStrike">
                <a:solidFill>
                  <a:srgbClr val="ff7c8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1906-1916г. в связи с реформой П.А.Столыпина переселение   в   Сибирь    приобрело   массовый, целенаправленный   характер.   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lnSpc>
                <a:spcPct val="70000"/>
              </a:lnSpc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начале </a:t>
            </a:r>
            <a:r>
              <a:rPr b="1" lang="en-US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XX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в. наиболее широко  осваивался  Канский уезд, в него входила Рождественская  волость</a:t>
            </a:r>
            <a:r>
              <a:rPr b="1" lang="ru-RU" sz="2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9" name="Picture 7" descr="img146"/>
          <p:cNvPicPr/>
          <p:nvPr/>
        </p:nvPicPr>
        <p:blipFill>
          <a:blip r:embed="rId1"/>
          <a:stretch/>
        </p:blipFill>
        <p:spPr>
          <a:xfrm>
            <a:off x="4716360" y="1484280"/>
            <a:ext cx="3408480" cy="475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857160" y="0"/>
            <a:ext cx="7467840" cy="148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ctr"/>
            <a:r>
              <a:rPr b="1" lang="ru-RU" sz="1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18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</a:t>
            </a:r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Происхождение названия    </a:t>
            </a:r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ru-RU" sz="40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деревни</a:t>
            </a:r>
            <a:r>
              <a:rPr b="1" lang="en-GB" sz="4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                </a:t>
            </a:r>
            <a:endParaRPr b="0" lang="ru-RU" sz="1800" spc="-1" strike="noStrike">
              <a:solidFill>
                <a:srgbClr val="99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0" y="1599840"/>
            <a:ext cx="4495680" cy="52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Топоним нашего  села связан   со своеобразием природных условий, а точнее, с названием водоема, на берегу которого основано поселение,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720"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с названием тех мест, откуда пришли переселенцы.</a:t>
            </a:r>
            <a:r>
              <a:rPr b="0" lang="ru-RU" sz="28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2" name="Picture 9" descr="img145"/>
          <p:cNvPicPr/>
          <p:nvPr/>
        </p:nvPicPr>
        <p:blipFill>
          <a:blip r:embed="rId1"/>
          <a:stretch/>
        </p:blipFill>
        <p:spPr>
          <a:xfrm>
            <a:off x="4968720" y="1413000"/>
            <a:ext cx="4175280" cy="2376360"/>
          </a:xfrm>
          <a:prstGeom prst="rect">
            <a:avLst/>
          </a:prstGeom>
          <a:ln>
            <a:noFill/>
          </a:ln>
        </p:spPr>
      </p:pic>
      <p:pic>
        <p:nvPicPr>
          <p:cNvPr id="313" name="Picture 4" descr="img012"/>
          <p:cNvPicPr/>
          <p:nvPr/>
        </p:nvPicPr>
        <p:blipFill>
          <a:blip r:embed="rId2"/>
          <a:stretch/>
        </p:blipFill>
        <p:spPr>
          <a:xfrm>
            <a:off x="4968720" y="3941640"/>
            <a:ext cx="4175280" cy="291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0" y="260280"/>
            <a:ext cx="9144000" cy="122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/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32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«БАЛТЫРЬ» – </a:t>
            </a:r>
            <a:r>
              <a:rPr b="1" lang="ru-RU" sz="3600" spc="-1" strike="noStrike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«балтыр» - это место, где можно найти прибежище,</a:t>
            </a:r>
            <a:r>
              <a:rPr b="1" lang="ru-RU" sz="36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1" lang="ru-RU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5" name="Picture 4" descr="img012"/>
          <p:cNvPicPr/>
          <p:nvPr/>
        </p:nvPicPr>
        <p:blipFill>
          <a:blip r:embed="rId1"/>
          <a:stretch/>
        </p:blipFill>
        <p:spPr>
          <a:xfrm>
            <a:off x="0" y="1628640"/>
            <a:ext cx="9144000" cy="52293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description/>
  <dc:language>ru-RU</dc:language>
  <cp:lastModifiedBy>12</cp:lastModifiedBy>
  <dcterms:modified xsi:type="dcterms:W3CDTF">2020-02-05T12:39:13Z</dcterms:modified>
  <cp:revision>45</cp:revision>
  <dc:subject/>
  <dc:title>Экологическое право-</dc:title>
</cp:coreProperties>
</file>