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43.png" ContentType="image/png"/>
  <Override PartName="/ppt/media/image40.png" ContentType="image/png"/>
  <Override PartName="/ppt/media/image42.jpeg" ContentType="image/jpeg"/>
  <Override PartName="/ppt/media/image37.jpeg" ContentType="image/jpeg"/>
  <Override PartName="/ppt/media/image33.png" ContentType="image/png"/>
  <Override PartName="/ppt/media/image32.png" ContentType="image/png"/>
  <Override PartName="/ppt/media/image45.jpeg" ContentType="image/jpeg"/>
  <Override PartName="/ppt/media/image41.jpeg" ContentType="image/jpeg"/>
  <Override PartName="/ppt/media/image31.png" ContentType="image/png"/>
  <Override PartName="/ppt/media/image30.png" ContentType="image/png"/>
  <Override PartName="/ppt/media/image38.jpeg" ContentType="image/jpeg"/>
  <Override PartName="/ppt/media/image29.png" ContentType="image/png"/>
  <Override PartName="/ppt/media/image27.jpeg" ContentType="image/jpeg"/>
  <Override PartName="/ppt/media/image26.png" ContentType="image/png"/>
  <Override PartName="/ppt/media/image35.png" ContentType="image/png"/>
  <Override PartName="/ppt/media/image25.jpeg" ContentType="image/jpeg"/>
  <Override PartName="/ppt/media/image34.jpeg" ContentType="image/jpeg"/>
  <Override PartName="/ppt/media/image9.png" ContentType="image/png"/>
  <Override PartName="/ppt/media/image10.png" ContentType="image/png"/>
  <Override PartName="/ppt/media/image2.png" ContentType="image/png"/>
  <Override PartName="/ppt/media/image22.jpeg" ContentType="image/jpeg"/>
  <Override PartName="/ppt/media/image5.png" ContentType="image/png"/>
  <Override PartName="/ppt/media/image16.jpeg" ContentType="image/jpeg"/>
  <Override PartName="/ppt/media/image24.jpeg" ContentType="image/jpeg"/>
  <Override PartName="/ppt/media/image8.jpeg" ContentType="image/jpeg"/>
  <Override PartName="/ppt/media/image17.png" ContentType="image/png"/>
  <Override PartName="/ppt/media/image36.png" ContentType="image/png"/>
  <Override PartName="/ppt/media/image1.png" ContentType="image/png"/>
  <Override PartName="/ppt/media/image20.jpeg" ContentType="image/jpeg"/>
  <Override PartName="/ppt/media/image3.png" ContentType="image/png"/>
  <Override PartName="/ppt/media/image39.jpeg" ContentType="image/jpeg"/>
  <Override PartName="/ppt/media/image4.png" ContentType="image/png"/>
  <Override PartName="/ppt/media/image13.jpeg" ContentType="image/jpeg"/>
  <Override PartName="/ppt/media/image11.png" ContentType="image/png"/>
  <Override PartName="/ppt/media/image18.jpeg" ContentType="image/jpeg"/>
  <Override PartName="/ppt/media/image28.jpeg" ContentType="image/jpeg"/>
  <Override PartName="/ppt/media/image12.png" ContentType="image/png"/>
  <Override PartName="/ppt/media/image44.jpeg" ContentType="image/jpeg"/>
  <Override PartName="/ppt/media/image6.png" ContentType="image/png"/>
  <Override PartName="/ppt/media/image21.png" ContentType="image/png"/>
  <Override PartName="/ppt/media/image14.jpeg" ContentType="image/jpeg"/>
  <Override PartName="/ppt/media/image23.jpeg" ContentType="image/jpeg"/>
  <Override PartName="/ppt/media/image7.jpeg" ContentType="image/jpeg"/>
  <Override PartName="/ppt/media/image15.png" ContentType="image/png"/>
  <Override PartName="/ppt/media/image19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BB2649D5-74A0-4D7C-B260-7A96D44D167A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C0D722D-60DE-446D-9A17-ECA16E160D17}" type="slidenum"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19EC314A-C7ED-40E3-95FD-C6544D082A97}" type="slidenum"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12" name="TextShape 3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3CA9EDD9-E2F7-4767-B015-556F2FB252BA}" type="slidenum"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3622A267-F9C2-4F61-9191-CC5651D665FF}" type="slidenum"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3D3C1115-E5EB-423D-A94D-8152EB758533}" type="slidenum"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FAFDE2BD-FD6D-4D2A-B1A8-51F9A111BF9F}" type="slidenum"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3948480"/>
            <a:ext cx="82296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674240" y="394848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394848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1754640" y="1600200"/>
            <a:ext cx="5634360" cy="449568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3"/>
          <a:stretch/>
        </p:blipFill>
        <p:spPr>
          <a:xfrm>
            <a:off x="1754640" y="1600200"/>
            <a:ext cx="5634360" cy="4495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94848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94848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948480"/>
            <a:ext cx="82296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948480"/>
            <a:ext cx="82296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94848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94848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1754640" y="1600200"/>
            <a:ext cx="5634360" cy="44956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1754640" y="1600200"/>
            <a:ext cx="5634360" cy="4495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94848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49568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94848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-206640"/>
            <a:ext cx="8229600" cy="210492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948480"/>
            <a:ext cx="8229600" cy="21441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rot="20175000">
            <a:off x="3367080" y="4114440"/>
            <a:ext cx="4876920" cy="609480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6666"/>
              </a:gs>
              <a:gs pos="100000">
                <a:srgbClr val="006060"/>
              </a:gs>
            </a:gsLst>
            <a:lin ang="189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4229280"/>
            <a:ext cx="4267080" cy="1942920"/>
          </a:xfrm>
          <a:custGeom>
            <a:avLst/>
            <a:gdLst/>
            <a:ahLst/>
            <a:rect l="l" t="t" r="r" b="b"/>
            <a:pathLst>
              <a:path w="2688" h="1224">
                <a:moveTo>
                  <a:pt x="0" y="0"/>
                </a:moveTo>
                <a:lnTo>
                  <a:pt x="960" y="552"/>
                </a:lnTo>
                <a:lnTo>
                  <a:pt x="1968" y="264"/>
                </a:lnTo>
                <a:lnTo>
                  <a:pt x="2028" y="270"/>
                </a:lnTo>
                <a:lnTo>
                  <a:pt x="2661" y="528"/>
                </a:lnTo>
                <a:lnTo>
                  <a:pt x="2688" y="648"/>
                </a:lnTo>
                <a:lnTo>
                  <a:pt x="2304" y="1080"/>
                </a:lnTo>
                <a:lnTo>
                  <a:pt x="1584" y="1224"/>
                </a:lnTo>
                <a:lnTo>
                  <a:pt x="1296" y="936"/>
                </a:lnTo>
                <a:lnTo>
                  <a:pt x="864" y="1032"/>
                </a:lnTo>
                <a:lnTo>
                  <a:pt x="0" y="552"/>
                </a:lnTo>
                <a:lnTo>
                  <a:pt x="0" y="0"/>
                </a:lnTo>
                <a:close/>
              </a:path>
            </a:pathLst>
          </a:custGeom>
          <a:solidFill>
            <a:srgbClr val="006e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5332320" y="2438280"/>
            <a:ext cx="3811680" cy="1955880"/>
          </a:xfrm>
          <a:custGeom>
            <a:avLst/>
            <a:gdLst/>
            <a:ahLst/>
            <a:rect l="l" t="t" r="r" b="b"/>
            <a:pathLst>
              <a:path w="2401" h="1232">
                <a:moveTo>
                  <a:pt x="2310" y="3"/>
                </a:moveTo>
                <a:lnTo>
                  <a:pt x="2280" y="3"/>
                </a:lnTo>
                <a:lnTo>
                  <a:pt x="2208" y="15"/>
                </a:lnTo>
                <a:lnTo>
                  <a:pt x="2136" y="27"/>
                </a:lnTo>
                <a:lnTo>
                  <a:pt x="2112" y="39"/>
                </a:lnTo>
                <a:lnTo>
                  <a:pt x="2088" y="57"/>
                </a:lnTo>
                <a:lnTo>
                  <a:pt x="2082" y="63"/>
                </a:lnTo>
                <a:lnTo>
                  <a:pt x="2076" y="69"/>
                </a:lnTo>
                <a:lnTo>
                  <a:pt x="1951" y="99"/>
                </a:lnTo>
                <a:lnTo>
                  <a:pt x="1896" y="111"/>
                </a:lnTo>
                <a:lnTo>
                  <a:pt x="1836" y="117"/>
                </a:lnTo>
                <a:lnTo>
                  <a:pt x="1704" y="135"/>
                </a:lnTo>
                <a:lnTo>
                  <a:pt x="1572" y="153"/>
                </a:lnTo>
                <a:lnTo>
                  <a:pt x="1434" y="165"/>
                </a:lnTo>
                <a:lnTo>
                  <a:pt x="1314" y="177"/>
                </a:lnTo>
                <a:lnTo>
                  <a:pt x="1260" y="183"/>
                </a:lnTo>
                <a:lnTo>
                  <a:pt x="1212" y="189"/>
                </a:lnTo>
                <a:lnTo>
                  <a:pt x="1176" y="189"/>
                </a:lnTo>
                <a:lnTo>
                  <a:pt x="1146" y="195"/>
                </a:lnTo>
                <a:lnTo>
                  <a:pt x="1128" y="195"/>
                </a:lnTo>
                <a:lnTo>
                  <a:pt x="1122" y="195"/>
                </a:lnTo>
                <a:lnTo>
                  <a:pt x="1116" y="201"/>
                </a:lnTo>
                <a:lnTo>
                  <a:pt x="1105" y="207"/>
                </a:lnTo>
                <a:lnTo>
                  <a:pt x="1075" y="231"/>
                </a:lnTo>
                <a:lnTo>
                  <a:pt x="1026" y="261"/>
                </a:lnTo>
                <a:lnTo>
                  <a:pt x="972" y="291"/>
                </a:lnTo>
                <a:lnTo>
                  <a:pt x="924" y="321"/>
                </a:lnTo>
                <a:lnTo>
                  <a:pt x="876" y="345"/>
                </a:lnTo>
                <a:lnTo>
                  <a:pt x="846" y="363"/>
                </a:lnTo>
                <a:lnTo>
                  <a:pt x="840" y="369"/>
                </a:lnTo>
                <a:lnTo>
                  <a:pt x="834" y="369"/>
                </a:lnTo>
                <a:lnTo>
                  <a:pt x="732" y="417"/>
                </a:lnTo>
                <a:lnTo>
                  <a:pt x="630" y="458"/>
                </a:lnTo>
                <a:lnTo>
                  <a:pt x="588" y="476"/>
                </a:lnTo>
                <a:lnTo>
                  <a:pt x="552" y="488"/>
                </a:lnTo>
                <a:lnTo>
                  <a:pt x="529" y="500"/>
                </a:lnTo>
                <a:lnTo>
                  <a:pt x="517" y="506"/>
                </a:lnTo>
                <a:lnTo>
                  <a:pt x="499" y="524"/>
                </a:lnTo>
                <a:lnTo>
                  <a:pt x="487" y="542"/>
                </a:lnTo>
                <a:lnTo>
                  <a:pt x="481" y="560"/>
                </a:lnTo>
                <a:lnTo>
                  <a:pt x="481" y="578"/>
                </a:lnTo>
                <a:lnTo>
                  <a:pt x="457" y="590"/>
                </a:lnTo>
                <a:lnTo>
                  <a:pt x="438" y="596"/>
                </a:lnTo>
                <a:lnTo>
                  <a:pt x="420" y="614"/>
                </a:lnTo>
                <a:lnTo>
                  <a:pt x="402" y="638"/>
                </a:lnTo>
                <a:lnTo>
                  <a:pt x="366" y="698"/>
                </a:lnTo>
                <a:lnTo>
                  <a:pt x="348" y="728"/>
                </a:lnTo>
                <a:lnTo>
                  <a:pt x="330" y="758"/>
                </a:lnTo>
                <a:lnTo>
                  <a:pt x="324" y="776"/>
                </a:lnTo>
                <a:lnTo>
                  <a:pt x="318" y="782"/>
                </a:lnTo>
                <a:lnTo>
                  <a:pt x="312" y="788"/>
                </a:lnTo>
                <a:lnTo>
                  <a:pt x="300" y="794"/>
                </a:lnTo>
                <a:lnTo>
                  <a:pt x="282" y="806"/>
                </a:lnTo>
                <a:lnTo>
                  <a:pt x="252" y="824"/>
                </a:lnTo>
                <a:lnTo>
                  <a:pt x="199" y="854"/>
                </a:lnTo>
                <a:lnTo>
                  <a:pt x="151" y="884"/>
                </a:lnTo>
                <a:lnTo>
                  <a:pt x="84" y="926"/>
                </a:lnTo>
                <a:lnTo>
                  <a:pt x="30" y="962"/>
                </a:lnTo>
                <a:lnTo>
                  <a:pt x="12" y="974"/>
                </a:lnTo>
                <a:lnTo>
                  <a:pt x="0" y="992"/>
                </a:lnTo>
                <a:lnTo>
                  <a:pt x="0" y="1004"/>
                </a:lnTo>
                <a:lnTo>
                  <a:pt x="0" y="1022"/>
                </a:lnTo>
                <a:lnTo>
                  <a:pt x="12" y="1040"/>
                </a:lnTo>
                <a:lnTo>
                  <a:pt x="42" y="1046"/>
                </a:lnTo>
                <a:lnTo>
                  <a:pt x="84" y="1046"/>
                </a:lnTo>
                <a:lnTo>
                  <a:pt x="132" y="1034"/>
                </a:lnTo>
                <a:lnTo>
                  <a:pt x="193" y="1022"/>
                </a:lnTo>
                <a:lnTo>
                  <a:pt x="264" y="1004"/>
                </a:lnTo>
                <a:lnTo>
                  <a:pt x="336" y="980"/>
                </a:lnTo>
                <a:lnTo>
                  <a:pt x="408" y="950"/>
                </a:lnTo>
                <a:lnTo>
                  <a:pt x="475" y="920"/>
                </a:lnTo>
                <a:lnTo>
                  <a:pt x="529" y="896"/>
                </a:lnTo>
                <a:lnTo>
                  <a:pt x="564" y="878"/>
                </a:lnTo>
                <a:lnTo>
                  <a:pt x="570" y="872"/>
                </a:lnTo>
                <a:lnTo>
                  <a:pt x="576" y="872"/>
                </a:lnTo>
                <a:lnTo>
                  <a:pt x="606" y="872"/>
                </a:lnTo>
                <a:lnTo>
                  <a:pt x="648" y="866"/>
                </a:lnTo>
                <a:lnTo>
                  <a:pt x="714" y="848"/>
                </a:lnTo>
                <a:lnTo>
                  <a:pt x="793" y="830"/>
                </a:lnTo>
                <a:lnTo>
                  <a:pt x="876" y="812"/>
                </a:lnTo>
                <a:lnTo>
                  <a:pt x="966" y="794"/>
                </a:lnTo>
                <a:lnTo>
                  <a:pt x="1063" y="782"/>
                </a:lnTo>
                <a:lnTo>
                  <a:pt x="1152" y="776"/>
                </a:lnTo>
                <a:lnTo>
                  <a:pt x="1212" y="782"/>
                </a:lnTo>
                <a:lnTo>
                  <a:pt x="1284" y="806"/>
                </a:lnTo>
                <a:lnTo>
                  <a:pt x="1357" y="836"/>
                </a:lnTo>
                <a:lnTo>
                  <a:pt x="1416" y="872"/>
                </a:lnTo>
                <a:lnTo>
                  <a:pt x="1434" y="890"/>
                </a:lnTo>
                <a:lnTo>
                  <a:pt x="1452" y="908"/>
                </a:lnTo>
                <a:lnTo>
                  <a:pt x="1464" y="932"/>
                </a:lnTo>
                <a:lnTo>
                  <a:pt x="1464" y="950"/>
                </a:lnTo>
                <a:lnTo>
                  <a:pt x="1458" y="968"/>
                </a:lnTo>
                <a:lnTo>
                  <a:pt x="1440" y="992"/>
                </a:lnTo>
                <a:lnTo>
                  <a:pt x="1410" y="1004"/>
                </a:lnTo>
                <a:lnTo>
                  <a:pt x="1369" y="1022"/>
                </a:lnTo>
                <a:lnTo>
                  <a:pt x="1302" y="1040"/>
                </a:lnTo>
                <a:lnTo>
                  <a:pt x="1248" y="1064"/>
                </a:lnTo>
                <a:lnTo>
                  <a:pt x="1200" y="1082"/>
                </a:lnTo>
                <a:lnTo>
                  <a:pt x="1158" y="1100"/>
                </a:lnTo>
                <a:lnTo>
                  <a:pt x="1128" y="1118"/>
                </a:lnTo>
                <a:lnTo>
                  <a:pt x="1110" y="1130"/>
                </a:lnTo>
                <a:lnTo>
                  <a:pt x="1093" y="1148"/>
                </a:lnTo>
                <a:lnTo>
                  <a:pt x="1081" y="1160"/>
                </a:lnTo>
                <a:lnTo>
                  <a:pt x="1069" y="1190"/>
                </a:lnTo>
                <a:lnTo>
                  <a:pt x="1075" y="1208"/>
                </a:lnTo>
                <a:lnTo>
                  <a:pt x="1081" y="1220"/>
                </a:lnTo>
                <a:lnTo>
                  <a:pt x="1087" y="1226"/>
                </a:lnTo>
                <a:lnTo>
                  <a:pt x="1093" y="1232"/>
                </a:lnTo>
                <a:lnTo>
                  <a:pt x="1110" y="1232"/>
                </a:lnTo>
                <a:lnTo>
                  <a:pt x="1128" y="1226"/>
                </a:lnTo>
                <a:lnTo>
                  <a:pt x="1152" y="1226"/>
                </a:lnTo>
                <a:lnTo>
                  <a:pt x="1212" y="1220"/>
                </a:lnTo>
                <a:lnTo>
                  <a:pt x="1272" y="1214"/>
                </a:lnTo>
                <a:lnTo>
                  <a:pt x="1332" y="1208"/>
                </a:lnTo>
                <a:lnTo>
                  <a:pt x="1393" y="1196"/>
                </a:lnTo>
                <a:lnTo>
                  <a:pt x="1416" y="1190"/>
                </a:lnTo>
                <a:lnTo>
                  <a:pt x="1434" y="1184"/>
                </a:lnTo>
                <a:lnTo>
                  <a:pt x="1446" y="1178"/>
                </a:lnTo>
                <a:lnTo>
                  <a:pt x="1452" y="1178"/>
                </a:lnTo>
                <a:lnTo>
                  <a:pt x="1464" y="1172"/>
                </a:lnTo>
                <a:lnTo>
                  <a:pt x="1488" y="1166"/>
                </a:lnTo>
                <a:lnTo>
                  <a:pt x="1530" y="1148"/>
                </a:lnTo>
                <a:lnTo>
                  <a:pt x="1578" y="1130"/>
                </a:lnTo>
                <a:lnTo>
                  <a:pt x="1681" y="1094"/>
                </a:lnTo>
                <a:lnTo>
                  <a:pt x="1722" y="1076"/>
                </a:lnTo>
                <a:lnTo>
                  <a:pt x="1758" y="1064"/>
                </a:lnTo>
                <a:lnTo>
                  <a:pt x="1812" y="1040"/>
                </a:lnTo>
                <a:lnTo>
                  <a:pt x="1848" y="1004"/>
                </a:lnTo>
                <a:lnTo>
                  <a:pt x="1872" y="962"/>
                </a:lnTo>
                <a:lnTo>
                  <a:pt x="1890" y="932"/>
                </a:lnTo>
                <a:lnTo>
                  <a:pt x="1932" y="866"/>
                </a:lnTo>
                <a:lnTo>
                  <a:pt x="1986" y="800"/>
                </a:lnTo>
                <a:lnTo>
                  <a:pt x="2046" y="740"/>
                </a:lnTo>
                <a:lnTo>
                  <a:pt x="2112" y="692"/>
                </a:lnTo>
                <a:lnTo>
                  <a:pt x="2166" y="650"/>
                </a:lnTo>
                <a:lnTo>
                  <a:pt x="2214" y="620"/>
                </a:lnTo>
                <a:lnTo>
                  <a:pt x="2244" y="596"/>
                </a:lnTo>
                <a:lnTo>
                  <a:pt x="2257" y="590"/>
                </a:lnTo>
                <a:lnTo>
                  <a:pt x="2257" y="590"/>
                </a:lnTo>
                <a:lnTo>
                  <a:pt x="2400" y="518"/>
                </a:lnTo>
                <a:lnTo>
                  <a:pt x="2400" y="57"/>
                </a:lnTo>
                <a:lnTo>
                  <a:pt x="2401" y="0"/>
                </a:lnTo>
                <a:lnTo>
                  <a:pt x="2310" y="3"/>
                </a:lnTo>
                <a:close/>
              </a:path>
            </a:pathLst>
          </a:custGeom>
          <a:solidFill>
            <a:srgbClr val="006e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6019920" y="2438280"/>
            <a:ext cx="3124080" cy="1209960"/>
          </a:xfrm>
          <a:custGeom>
            <a:avLst/>
            <a:gdLst/>
            <a:ahLst/>
            <a:rect l="l" t="t" r="r" b="b"/>
            <a:pathLst>
              <a:path w="1968" h="762">
                <a:moveTo>
                  <a:pt x="965" y="165"/>
                </a:moveTo>
                <a:lnTo>
                  <a:pt x="696" y="200"/>
                </a:lnTo>
                <a:lnTo>
                  <a:pt x="693" y="237"/>
                </a:lnTo>
                <a:lnTo>
                  <a:pt x="924" y="258"/>
                </a:lnTo>
                <a:lnTo>
                  <a:pt x="993" y="267"/>
                </a:lnTo>
                <a:lnTo>
                  <a:pt x="681" y="291"/>
                </a:lnTo>
                <a:lnTo>
                  <a:pt x="633" y="309"/>
                </a:lnTo>
                <a:lnTo>
                  <a:pt x="645" y="336"/>
                </a:lnTo>
                <a:lnTo>
                  <a:pt x="672" y="351"/>
                </a:lnTo>
                <a:lnTo>
                  <a:pt x="984" y="333"/>
                </a:lnTo>
                <a:lnTo>
                  <a:pt x="1080" y="357"/>
                </a:lnTo>
                <a:lnTo>
                  <a:pt x="624" y="492"/>
                </a:lnTo>
                <a:lnTo>
                  <a:pt x="616" y="536"/>
                </a:lnTo>
                <a:lnTo>
                  <a:pt x="8" y="724"/>
                </a:lnTo>
                <a:lnTo>
                  <a:pt x="0" y="756"/>
                </a:lnTo>
                <a:lnTo>
                  <a:pt x="27" y="762"/>
                </a:lnTo>
                <a:lnTo>
                  <a:pt x="664" y="564"/>
                </a:lnTo>
                <a:lnTo>
                  <a:pt x="856" y="600"/>
                </a:lnTo>
                <a:lnTo>
                  <a:pt x="1158" y="507"/>
                </a:lnTo>
                <a:lnTo>
                  <a:pt x="1434" y="465"/>
                </a:lnTo>
                <a:lnTo>
                  <a:pt x="1572" y="368"/>
                </a:lnTo>
                <a:lnTo>
                  <a:pt x="1712" y="340"/>
                </a:lnTo>
                <a:lnTo>
                  <a:pt x="1856" y="328"/>
                </a:lnTo>
                <a:lnTo>
                  <a:pt x="1968" y="330"/>
                </a:lnTo>
                <a:lnTo>
                  <a:pt x="1968" y="0"/>
                </a:lnTo>
                <a:lnTo>
                  <a:pt x="1934" y="3"/>
                </a:lnTo>
                <a:lnTo>
                  <a:pt x="1832" y="5"/>
                </a:lnTo>
                <a:lnTo>
                  <a:pt x="1682" y="35"/>
                </a:lnTo>
                <a:lnTo>
                  <a:pt x="1643" y="72"/>
                </a:lnTo>
                <a:lnTo>
                  <a:pt x="1392" y="119"/>
                </a:lnTo>
              </a:path>
            </a:pathLst>
          </a:custGeom>
          <a:gradFill>
            <a:gsLst>
              <a:gs pos="0">
                <a:srgbClr val="2e8886"/>
              </a:gs>
              <a:gs pos="100000">
                <a:srgbClr val="006e6b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5713560" y="3932280"/>
            <a:ext cx="295200" cy="190440"/>
          </a:xfrm>
          <a:custGeom>
            <a:avLst/>
            <a:gdLst/>
            <a:ahLst/>
            <a:rect l="l" t="t" r="r" b="b"/>
            <a:pathLst>
              <a:path w="185" h="120">
                <a:moveTo>
                  <a:pt x="185" y="0"/>
                </a:moveTo>
                <a:lnTo>
                  <a:pt x="185" y="6"/>
                </a:lnTo>
                <a:lnTo>
                  <a:pt x="185" y="18"/>
                </a:lnTo>
                <a:lnTo>
                  <a:pt x="185" y="36"/>
                </a:lnTo>
                <a:lnTo>
                  <a:pt x="179" y="54"/>
                </a:lnTo>
                <a:lnTo>
                  <a:pt x="161" y="72"/>
                </a:lnTo>
                <a:lnTo>
                  <a:pt x="137" y="96"/>
                </a:lnTo>
                <a:lnTo>
                  <a:pt x="101" y="108"/>
                </a:lnTo>
                <a:lnTo>
                  <a:pt x="47" y="120"/>
                </a:lnTo>
                <a:lnTo>
                  <a:pt x="29" y="120"/>
                </a:lnTo>
                <a:lnTo>
                  <a:pt x="17" y="114"/>
                </a:lnTo>
                <a:lnTo>
                  <a:pt x="0" y="96"/>
                </a:lnTo>
                <a:lnTo>
                  <a:pt x="0" y="78"/>
                </a:lnTo>
                <a:lnTo>
                  <a:pt x="0" y="72"/>
                </a:lnTo>
                <a:lnTo>
                  <a:pt x="185" y="0"/>
                </a:lnTo>
                <a:lnTo>
                  <a:pt x="185" y="0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5999040" y="3798720"/>
            <a:ext cx="293760" cy="190800"/>
          </a:xfrm>
          <a:custGeom>
            <a:avLst/>
            <a:gdLst/>
            <a:ahLst/>
            <a:rect l="l" t="t" r="r" b="b"/>
            <a:pathLst>
              <a:path w="185" h="120">
                <a:moveTo>
                  <a:pt x="185" y="0"/>
                </a:moveTo>
                <a:lnTo>
                  <a:pt x="185" y="6"/>
                </a:lnTo>
                <a:lnTo>
                  <a:pt x="179" y="24"/>
                </a:lnTo>
                <a:lnTo>
                  <a:pt x="167" y="42"/>
                </a:lnTo>
                <a:lnTo>
                  <a:pt x="149" y="66"/>
                </a:lnTo>
                <a:lnTo>
                  <a:pt x="131" y="90"/>
                </a:lnTo>
                <a:lnTo>
                  <a:pt x="102" y="108"/>
                </a:lnTo>
                <a:lnTo>
                  <a:pt x="66" y="120"/>
                </a:lnTo>
                <a:lnTo>
                  <a:pt x="18" y="120"/>
                </a:lnTo>
                <a:lnTo>
                  <a:pt x="0" y="60"/>
                </a:lnTo>
                <a:lnTo>
                  <a:pt x="185" y="0"/>
                </a:lnTo>
                <a:lnTo>
                  <a:pt x="185" y="0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6094440" y="2914560"/>
            <a:ext cx="838080" cy="436680"/>
          </a:xfrm>
          <a:custGeom>
            <a:avLst/>
            <a:gdLst/>
            <a:ahLst/>
            <a:rect l="l" t="t" r="r" b="b"/>
            <a:pathLst>
              <a:path w="526" h="275">
                <a:moveTo>
                  <a:pt x="0" y="275"/>
                </a:moveTo>
                <a:lnTo>
                  <a:pt x="0" y="269"/>
                </a:lnTo>
                <a:lnTo>
                  <a:pt x="6" y="251"/>
                </a:lnTo>
                <a:lnTo>
                  <a:pt x="6" y="239"/>
                </a:lnTo>
                <a:lnTo>
                  <a:pt x="12" y="227"/>
                </a:lnTo>
                <a:lnTo>
                  <a:pt x="18" y="221"/>
                </a:lnTo>
                <a:lnTo>
                  <a:pt x="36" y="215"/>
                </a:lnTo>
                <a:lnTo>
                  <a:pt x="77" y="203"/>
                </a:lnTo>
                <a:lnTo>
                  <a:pt x="137" y="179"/>
                </a:lnTo>
                <a:lnTo>
                  <a:pt x="209" y="143"/>
                </a:lnTo>
                <a:lnTo>
                  <a:pt x="251" y="120"/>
                </a:lnTo>
                <a:lnTo>
                  <a:pt x="299" y="96"/>
                </a:lnTo>
                <a:lnTo>
                  <a:pt x="394" y="48"/>
                </a:lnTo>
                <a:lnTo>
                  <a:pt x="442" y="30"/>
                </a:lnTo>
                <a:lnTo>
                  <a:pt x="478" y="12"/>
                </a:lnTo>
                <a:lnTo>
                  <a:pt x="502" y="6"/>
                </a:lnTo>
                <a:lnTo>
                  <a:pt x="520" y="0"/>
                </a:lnTo>
                <a:lnTo>
                  <a:pt x="526" y="0"/>
                </a:lnTo>
                <a:lnTo>
                  <a:pt x="520" y="6"/>
                </a:lnTo>
                <a:lnTo>
                  <a:pt x="508" y="12"/>
                </a:lnTo>
                <a:lnTo>
                  <a:pt x="484" y="24"/>
                </a:lnTo>
                <a:lnTo>
                  <a:pt x="460" y="42"/>
                </a:lnTo>
                <a:lnTo>
                  <a:pt x="436" y="54"/>
                </a:lnTo>
                <a:lnTo>
                  <a:pt x="394" y="78"/>
                </a:lnTo>
                <a:lnTo>
                  <a:pt x="340" y="108"/>
                </a:lnTo>
                <a:lnTo>
                  <a:pt x="275" y="143"/>
                </a:lnTo>
                <a:lnTo>
                  <a:pt x="131" y="221"/>
                </a:lnTo>
                <a:lnTo>
                  <a:pt x="65" y="251"/>
                </a:ln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5835600" y="3198960"/>
            <a:ext cx="1144800" cy="485640"/>
          </a:xfrm>
          <a:custGeom>
            <a:avLst/>
            <a:gdLst/>
            <a:ahLst/>
            <a:rect l="l" t="t" r="r" b="b"/>
            <a:pathLst>
              <a:path w="718" h="306">
                <a:moveTo>
                  <a:pt x="48" y="216"/>
                </a:moveTo>
                <a:lnTo>
                  <a:pt x="30" y="252"/>
                </a:lnTo>
                <a:lnTo>
                  <a:pt x="12" y="282"/>
                </a:lnTo>
                <a:lnTo>
                  <a:pt x="6" y="300"/>
                </a:lnTo>
                <a:lnTo>
                  <a:pt x="0" y="306"/>
                </a:lnTo>
                <a:lnTo>
                  <a:pt x="48" y="276"/>
                </a:lnTo>
                <a:lnTo>
                  <a:pt x="84" y="252"/>
                </a:lnTo>
                <a:lnTo>
                  <a:pt x="108" y="234"/>
                </a:lnTo>
                <a:lnTo>
                  <a:pt x="120" y="228"/>
                </a:lnTo>
                <a:lnTo>
                  <a:pt x="126" y="228"/>
                </a:lnTo>
                <a:lnTo>
                  <a:pt x="144" y="222"/>
                </a:lnTo>
                <a:lnTo>
                  <a:pt x="168" y="216"/>
                </a:lnTo>
                <a:lnTo>
                  <a:pt x="198" y="204"/>
                </a:lnTo>
                <a:lnTo>
                  <a:pt x="275" y="180"/>
                </a:lnTo>
                <a:lnTo>
                  <a:pt x="371" y="156"/>
                </a:lnTo>
                <a:lnTo>
                  <a:pt x="461" y="126"/>
                </a:lnTo>
                <a:lnTo>
                  <a:pt x="544" y="102"/>
                </a:lnTo>
                <a:lnTo>
                  <a:pt x="574" y="90"/>
                </a:lnTo>
                <a:lnTo>
                  <a:pt x="604" y="84"/>
                </a:lnTo>
                <a:lnTo>
                  <a:pt x="622" y="78"/>
                </a:lnTo>
                <a:lnTo>
                  <a:pt x="628" y="72"/>
                </a:lnTo>
                <a:lnTo>
                  <a:pt x="634" y="66"/>
                </a:lnTo>
                <a:lnTo>
                  <a:pt x="652" y="60"/>
                </a:lnTo>
                <a:lnTo>
                  <a:pt x="694" y="30"/>
                </a:lnTo>
                <a:lnTo>
                  <a:pt x="712" y="18"/>
                </a:lnTo>
                <a:lnTo>
                  <a:pt x="718" y="6"/>
                </a:lnTo>
                <a:lnTo>
                  <a:pt x="712" y="0"/>
                </a:lnTo>
                <a:lnTo>
                  <a:pt x="688" y="0"/>
                </a:lnTo>
                <a:lnTo>
                  <a:pt x="628" y="0"/>
                </a:lnTo>
                <a:lnTo>
                  <a:pt x="580" y="0"/>
                </a:lnTo>
                <a:lnTo>
                  <a:pt x="544" y="0"/>
                </a:lnTo>
                <a:lnTo>
                  <a:pt x="514" y="18"/>
                </a:lnTo>
                <a:lnTo>
                  <a:pt x="485" y="42"/>
                </a:lnTo>
                <a:lnTo>
                  <a:pt x="467" y="54"/>
                </a:lnTo>
                <a:lnTo>
                  <a:pt x="449" y="60"/>
                </a:lnTo>
                <a:lnTo>
                  <a:pt x="425" y="60"/>
                </a:lnTo>
                <a:lnTo>
                  <a:pt x="389" y="66"/>
                </a:lnTo>
                <a:lnTo>
                  <a:pt x="347" y="84"/>
                </a:lnTo>
                <a:lnTo>
                  <a:pt x="311" y="108"/>
                </a:lnTo>
                <a:lnTo>
                  <a:pt x="287" y="126"/>
                </a:lnTo>
                <a:lnTo>
                  <a:pt x="275" y="132"/>
                </a:lnTo>
                <a:lnTo>
                  <a:pt x="257" y="138"/>
                </a:lnTo>
                <a:lnTo>
                  <a:pt x="221" y="138"/>
                </a:lnTo>
                <a:lnTo>
                  <a:pt x="186" y="138"/>
                </a:lnTo>
                <a:lnTo>
                  <a:pt x="180" y="138"/>
                </a:lnTo>
                <a:lnTo>
                  <a:pt x="174" y="138"/>
                </a:lnTo>
                <a:lnTo>
                  <a:pt x="114" y="162"/>
                </a:lnTo>
                <a:lnTo>
                  <a:pt x="48" y="216"/>
                </a:lnTo>
                <a:lnTo>
                  <a:pt x="48" y="216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5330880" y="3000240"/>
            <a:ext cx="3809880" cy="1398600"/>
          </a:xfrm>
          <a:custGeom>
            <a:avLst/>
            <a:gdLst/>
            <a:ahLst/>
            <a:rect l="l" t="t" r="r" b="b"/>
            <a:pathLst>
              <a:path w="2392" h="881">
                <a:moveTo>
                  <a:pt x="2302" y="36"/>
                </a:moveTo>
                <a:lnTo>
                  <a:pt x="2266" y="48"/>
                </a:lnTo>
                <a:lnTo>
                  <a:pt x="2231" y="54"/>
                </a:lnTo>
                <a:lnTo>
                  <a:pt x="2201" y="54"/>
                </a:lnTo>
                <a:lnTo>
                  <a:pt x="2195" y="54"/>
                </a:lnTo>
                <a:lnTo>
                  <a:pt x="2189" y="54"/>
                </a:lnTo>
                <a:lnTo>
                  <a:pt x="2189" y="54"/>
                </a:lnTo>
                <a:lnTo>
                  <a:pt x="2177" y="60"/>
                </a:lnTo>
                <a:lnTo>
                  <a:pt x="2147" y="66"/>
                </a:lnTo>
                <a:lnTo>
                  <a:pt x="2105" y="78"/>
                </a:lnTo>
                <a:lnTo>
                  <a:pt x="2057" y="89"/>
                </a:lnTo>
                <a:lnTo>
                  <a:pt x="2021" y="101"/>
                </a:lnTo>
                <a:lnTo>
                  <a:pt x="1997" y="107"/>
                </a:lnTo>
                <a:lnTo>
                  <a:pt x="1973" y="113"/>
                </a:lnTo>
                <a:lnTo>
                  <a:pt x="1956" y="119"/>
                </a:lnTo>
                <a:lnTo>
                  <a:pt x="1926" y="131"/>
                </a:lnTo>
                <a:lnTo>
                  <a:pt x="1896" y="137"/>
                </a:lnTo>
                <a:lnTo>
                  <a:pt x="1860" y="167"/>
                </a:lnTo>
                <a:lnTo>
                  <a:pt x="1842" y="191"/>
                </a:lnTo>
                <a:lnTo>
                  <a:pt x="1836" y="221"/>
                </a:lnTo>
                <a:lnTo>
                  <a:pt x="1836" y="245"/>
                </a:lnTo>
                <a:lnTo>
                  <a:pt x="1842" y="269"/>
                </a:lnTo>
                <a:lnTo>
                  <a:pt x="1842" y="293"/>
                </a:lnTo>
                <a:lnTo>
                  <a:pt x="1842" y="305"/>
                </a:lnTo>
                <a:lnTo>
                  <a:pt x="1824" y="323"/>
                </a:lnTo>
                <a:lnTo>
                  <a:pt x="1794" y="329"/>
                </a:lnTo>
                <a:lnTo>
                  <a:pt x="1758" y="317"/>
                </a:lnTo>
                <a:lnTo>
                  <a:pt x="1716" y="299"/>
                </a:lnTo>
                <a:lnTo>
                  <a:pt x="1657" y="275"/>
                </a:lnTo>
                <a:lnTo>
                  <a:pt x="1597" y="263"/>
                </a:lnTo>
                <a:lnTo>
                  <a:pt x="1543" y="257"/>
                </a:lnTo>
                <a:lnTo>
                  <a:pt x="1519" y="257"/>
                </a:lnTo>
                <a:lnTo>
                  <a:pt x="1507" y="257"/>
                </a:lnTo>
                <a:lnTo>
                  <a:pt x="1489" y="263"/>
                </a:lnTo>
                <a:lnTo>
                  <a:pt x="1459" y="275"/>
                </a:lnTo>
                <a:lnTo>
                  <a:pt x="1399" y="311"/>
                </a:lnTo>
                <a:lnTo>
                  <a:pt x="1376" y="329"/>
                </a:lnTo>
                <a:lnTo>
                  <a:pt x="1352" y="341"/>
                </a:lnTo>
                <a:lnTo>
                  <a:pt x="1334" y="353"/>
                </a:lnTo>
                <a:lnTo>
                  <a:pt x="1328" y="359"/>
                </a:lnTo>
                <a:lnTo>
                  <a:pt x="1322" y="359"/>
                </a:lnTo>
                <a:lnTo>
                  <a:pt x="1310" y="359"/>
                </a:lnTo>
                <a:lnTo>
                  <a:pt x="1286" y="365"/>
                </a:lnTo>
                <a:lnTo>
                  <a:pt x="1262" y="365"/>
                </a:lnTo>
                <a:lnTo>
                  <a:pt x="1214" y="371"/>
                </a:lnTo>
                <a:lnTo>
                  <a:pt x="1196" y="371"/>
                </a:lnTo>
                <a:lnTo>
                  <a:pt x="1178" y="365"/>
                </a:lnTo>
                <a:lnTo>
                  <a:pt x="1160" y="365"/>
                </a:lnTo>
                <a:lnTo>
                  <a:pt x="1130" y="365"/>
                </a:lnTo>
                <a:lnTo>
                  <a:pt x="1095" y="365"/>
                </a:lnTo>
                <a:lnTo>
                  <a:pt x="1053" y="371"/>
                </a:lnTo>
                <a:lnTo>
                  <a:pt x="1017" y="377"/>
                </a:lnTo>
                <a:lnTo>
                  <a:pt x="981" y="377"/>
                </a:lnTo>
                <a:lnTo>
                  <a:pt x="957" y="383"/>
                </a:lnTo>
                <a:lnTo>
                  <a:pt x="945" y="389"/>
                </a:lnTo>
                <a:lnTo>
                  <a:pt x="939" y="395"/>
                </a:lnTo>
                <a:lnTo>
                  <a:pt x="921" y="401"/>
                </a:lnTo>
                <a:lnTo>
                  <a:pt x="879" y="407"/>
                </a:lnTo>
                <a:lnTo>
                  <a:pt x="837" y="419"/>
                </a:lnTo>
                <a:lnTo>
                  <a:pt x="819" y="419"/>
                </a:lnTo>
                <a:lnTo>
                  <a:pt x="808" y="419"/>
                </a:lnTo>
                <a:lnTo>
                  <a:pt x="796" y="419"/>
                </a:lnTo>
                <a:lnTo>
                  <a:pt x="778" y="419"/>
                </a:lnTo>
                <a:lnTo>
                  <a:pt x="754" y="419"/>
                </a:lnTo>
                <a:lnTo>
                  <a:pt x="724" y="425"/>
                </a:lnTo>
                <a:lnTo>
                  <a:pt x="664" y="437"/>
                </a:lnTo>
                <a:lnTo>
                  <a:pt x="640" y="449"/>
                </a:lnTo>
                <a:lnTo>
                  <a:pt x="616" y="461"/>
                </a:lnTo>
                <a:lnTo>
                  <a:pt x="598" y="473"/>
                </a:lnTo>
                <a:lnTo>
                  <a:pt x="580" y="473"/>
                </a:lnTo>
                <a:lnTo>
                  <a:pt x="538" y="473"/>
                </a:lnTo>
                <a:lnTo>
                  <a:pt x="503" y="467"/>
                </a:lnTo>
                <a:lnTo>
                  <a:pt x="461" y="473"/>
                </a:lnTo>
                <a:lnTo>
                  <a:pt x="443" y="479"/>
                </a:lnTo>
                <a:lnTo>
                  <a:pt x="431" y="491"/>
                </a:lnTo>
                <a:lnTo>
                  <a:pt x="425" y="509"/>
                </a:lnTo>
                <a:lnTo>
                  <a:pt x="419" y="533"/>
                </a:lnTo>
                <a:lnTo>
                  <a:pt x="413" y="539"/>
                </a:lnTo>
                <a:lnTo>
                  <a:pt x="407" y="545"/>
                </a:lnTo>
                <a:lnTo>
                  <a:pt x="389" y="551"/>
                </a:lnTo>
                <a:lnTo>
                  <a:pt x="347" y="569"/>
                </a:lnTo>
                <a:lnTo>
                  <a:pt x="299" y="587"/>
                </a:lnTo>
                <a:lnTo>
                  <a:pt x="257" y="593"/>
                </a:lnTo>
                <a:lnTo>
                  <a:pt x="222" y="599"/>
                </a:lnTo>
                <a:lnTo>
                  <a:pt x="180" y="617"/>
                </a:lnTo>
                <a:lnTo>
                  <a:pt x="150" y="641"/>
                </a:lnTo>
                <a:lnTo>
                  <a:pt x="138" y="647"/>
                </a:lnTo>
                <a:lnTo>
                  <a:pt x="132" y="653"/>
                </a:lnTo>
                <a:lnTo>
                  <a:pt x="126" y="659"/>
                </a:lnTo>
                <a:lnTo>
                  <a:pt x="108" y="659"/>
                </a:lnTo>
                <a:lnTo>
                  <a:pt x="96" y="653"/>
                </a:lnTo>
                <a:lnTo>
                  <a:pt x="90" y="653"/>
                </a:lnTo>
                <a:lnTo>
                  <a:pt x="0" y="671"/>
                </a:lnTo>
                <a:lnTo>
                  <a:pt x="12" y="689"/>
                </a:lnTo>
                <a:lnTo>
                  <a:pt x="42" y="695"/>
                </a:lnTo>
                <a:lnTo>
                  <a:pt x="84" y="695"/>
                </a:lnTo>
                <a:lnTo>
                  <a:pt x="132" y="683"/>
                </a:lnTo>
                <a:lnTo>
                  <a:pt x="192" y="671"/>
                </a:lnTo>
                <a:lnTo>
                  <a:pt x="263" y="653"/>
                </a:lnTo>
                <a:lnTo>
                  <a:pt x="335" y="629"/>
                </a:lnTo>
                <a:lnTo>
                  <a:pt x="407" y="599"/>
                </a:lnTo>
                <a:lnTo>
                  <a:pt x="473" y="569"/>
                </a:lnTo>
                <a:lnTo>
                  <a:pt x="527" y="545"/>
                </a:lnTo>
                <a:lnTo>
                  <a:pt x="562" y="527"/>
                </a:lnTo>
                <a:lnTo>
                  <a:pt x="568" y="521"/>
                </a:lnTo>
                <a:lnTo>
                  <a:pt x="574" y="521"/>
                </a:lnTo>
                <a:lnTo>
                  <a:pt x="604" y="521"/>
                </a:lnTo>
                <a:lnTo>
                  <a:pt x="646" y="515"/>
                </a:lnTo>
                <a:lnTo>
                  <a:pt x="712" y="497"/>
                </a:lnTo>
                <a:lnTo>
                  <a:pt x="790" y="479"/>
                </a:lnTo>
                <a:lnTo>
                  <a:pt x="873" y="461"/>
                </a:lnTo>
                <a:lnTo>
                  <a:pt x="963" y="443"/>
                </a:lnTo>
                <a:lnTo>
                  <a:pt x="1059" y="431"/>
                </a:lnTo>
                <a:lnTo>
                  <a:pt x="1148" y="425"/>
                </a:lnTo>
                <a:lnTo>
                  <a:pt x="1178" y="425"/>
                </a:lnTo>
                <a:lnTo>
                  <a:pt x="1214" y="437"/>
                </a:lnTo>
                <a:lnTo>
                  <a:pt x="1292" y="461"/>
                </a:lnTo>
                <a:lnTo>
                  <a:pt x="1340" y="479"/>
                </a:lnTo>
                <a:lnTo>
                  <a:pt x="1382" y="503"/>
                </a:lnTo>
                <a:lnTo>
                  <a:pt x="1417" y="533"/>
                </a:lnTo>
                <a:lnTo>
                  <a:pt x="1441" y="563"/>
                </a:lnTo>
                <a:lnTo>
                  <a:pt x="1447" y="587"/>
                </a:lnTo>
                <a:lnTo>
                  <a:pt x="1435" y="617"/>
                </a:lnTo>
                <a:lnTo>
                  <a:pt x="1423" y="629"/>
                </a:lnTo>
                <a:lnTo>
                  <a:pt x="1405" y="641"/>
                </a:lnTo>
                <a:lnTo>
                  <a:pt x="1376" y="653"/>
                </a:lnTo>
                <a:lnTo>
                  <a:pt x="1346" y="665"/>
                </a:lnTo>
                <a:lnTo>
                  <a:pt x="1280" y="683"/>
                </a:lnTo>
                <a:lnTo>
                  <a:pt x="1226" y="701"/>
                </a:lnTo>
                <a:lnTo>
                  <a:pt x="1178" y="719"/>
                </a:lnTo>
                <a:lnTo>
                  <a:pt x="1142" y="743"/>
                </a:lnTo>
                <a:lnTo>
                  <a:pt x="1112" y="755"/>
                </a:lnTo>
                <a:lnTo>
                  <a:pt x="1089" y="773"/>
                </a:lnTo>
                <a:lnTo>
                  <a:pt x="1077" y="791"/>
                </a:lnTo>
                <a:lnTo>
                  <a:pt x="1065" y="809"/>
                </a:lnTo>
                <a:lnTo>
                  <a:pt x="1059" y="833"/>
                </a:lnTo>
                <a:lnTo>
                  <a:pt x="1065" y="857"/>
                </a:lnTo>
                <a:lnTo>
                  <a:pt x="1077" y="869"/>
                </a:lnTo>
                <a:lnTo>
                  <a:pt x="1083" y="875"/>
                </a:lnTo>
                <a:lnTo>
                  <a:pt x="1089" y="881"/>
                </a:lnTo>
                <a:lnTo>
                  <a:pt x="1106" y="881"/>
                </a:lnTo>
                <a:lnTo>
                  <a:pt x="1124" y="875"/>
                </a:lnTo>
                <a:lnTo>
                  <a:pt x="1148" y="875"/>
                </a:lnTo>
                <a:lnTo>
                  <a:pt x="1208" y="869"/>
                </a:lnTo>
                <a:lnTo>
                  <a:pt x="1268" y="863"/>
                </a:lnTo>
                <a:lnTo>
                  <a:pt x="1328" y="863"/>
                </a:lnTo>
                <a:lnTo>
                  <a:pt x="1388" y="857"/>
                </a:lnTo>
                <a:lnTo>
                  <a:pt x="1411" y="857"/>
                </a:lnTo>
                <a:lnTo>
                  <a:pt x="1429" y="851"/>
                </a:lnTo>
                <a:lnTo>
                  <a:pt x="1441" y="851"/>
                </a:lnTo>
                <a:lnTo>
                  <a:pt x="1447" y="851"/>
                </a:lnTo>
                <a:lnTo>
                  <a:pt x="1459" y="845"/>
                </a:lnTo>
                <a:lnTo>
                  <a:pt x="1483" y="833"/>
                </a:lnTo>
                <a:lnTo>
                  <a:pt x="1525" y="815"/>
                </a:lnTo>
                <a:lnTo>
                  <a:pt x="1573" y="791"/>
                </a:lnTo>
                <a:lnTo>
                  <a:pt x="1675" y="743"/>
                </a:lnTo>
                <a:lnTo>
                  <a:pt x="1716" y="725"/>
                </a:lnTo>
                <a:lnTo>
                  <a:pt x="1752" y="713"/>
                </a:lnTo>
                <a:lnTo>
                  <a:pt x="1806" y="689"/>
                </a:lnTo>
                <a:lnTo>
                  <a:pt x="1842" y="653"/>
                </a:lnTo>
                <a:lnTo>
                  <a:pt x="1866" y="611"/>
                </a:lnTo>
                <a:lnTo>
                  <a:pt x="1884" y="581"/>
                </a:lnTo>
                <a:lnTo>
                  <a:pt x="1926" y="515"/>
                </a:lnTo>
                <a:lnTo>
                  <a:pt x="1979" y="449"/>
                </a:lnTo>
                <a:lnTo>
                  <a:pt x="2039" y="389"/>
                </a:lnTo>
                <a:lnTo>
                  <a:pt x="2105" y="341"/>
                </a:lnTo>
                <a:lnTo>
                  <a:pt x="2159" y="299"/>
                </a:lnTo>
                <a:lnTo>
                  <a:pt x="2207" y="269"/>
                </a:lnTo>
                <a:lnTo>
                  <a:pt x="2237" y="245"/>
                </a:lnTo>
                <a:lnTo>
                  <a:pt x="2249" y="239"/>
                </a:lnTo>
                <a:lnTo>
                  <a:pt x="2249" y="239"/>
                </a:lnTo>
                <a:lnTo>
                  <a:pt x="2392" y="167"/>
                </a:lnTo>
                <a:lnTo>
                  <a:pt x="2392" y="60"/>
                </a:lnTo>
                <a:lnTo>
                  <a:pt x="2392" y="0"/>
                </a:lnTo>
                <a:lnTo>
                  <a:pt x="2344" y="18"/>
                </a:lnTo>
                <a:lnTo>
                  <a:pt x="2302" y="36"/>
                </a:lnTo>
                <a:lnTo>
                  <a:pt x="2302" y="36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6094440" y="2943360"/>
            <a:ext cx="915840" cy="409320"/>
          </a:xfrm>
          <a:custGeom>
            <a:avLst/>
            <a:gdLst/>
            <a:ahLst/>
            <a:rect l="l" t="t" r="r" b="b"/>
            <a:pathLst>
              <a:path w="550" h="257">
                <a:moveTo>
                  <a:pt x="30" y="245"/>
                </a:moveTo>
                <a:lnTo>
                  <a:pt x="18" y="251"/>
                </a:lnTo>
                <a:lnTo>
                  <a:pt x="6" y="257"/>
                </a:lnTo>
                <a:lnTo>
                  <a:pt x="0" y="257"/>
                </a:lnTo>
                <a:lnTo>
                  <a:pt x="305" y="113"/>
                </a:lnTo>
                <a:lnTo>
                  <a:pt x="520" y="0"/>
                </a:lnTo>
                <a:lnTo>
                  <a:pt x="526" y="6"/>
                </a:lnTo>
                <a:lnTo>
                  <a:pt x="544" y="18"/>
                </a:lnTo>
                <a:lnTo>
                  <a:pt x="550" y="24"/>
                </a:lnTo>
                <a:lnTo>
                  <a:pt x="550" y="36"/>
                </a:lnTo>
                <a:lnTo>
                  <a:pt x="544" y="42"/>
                </a:lnTo>
                <a:lnTo>
                  <a:pt x="526" y="54"/>
                </a:lnTo>
                <a:lnTo>
                  <a:pt x="514" y="60"/>
                </a:lnTo>
                <a:lnTo>
                  <a:pt x="502" y="66"/>
                </a:lnTo>
                <a:lnTo>
                  <a:pt x="448" y="84"/>
                </a:lnTo>
                <a:lnTo>
                  <a:pt x="382" y="113"/>
                </a:lnTo>
                <a:lnTo>
                  <a:pt x="305" y="143"/>
                </a:lnTo>
                <a:lnTo>
                  <a:pt x="227" y="173"/>
                </a:lnTo>
                <a:lnTo>
                  <a:pt x="149" y="203"/>
                </a:lnTo>
                <a:lnTo>
                  <a:pt x="83" y="227"/>
                </a:lnTo>
                <a:lnTo>
                  <a:pt x="30" y="245"/>
                </a:lnTo>
                <a:lnTo>
                  <a:pt x="30" y="245"/>
                </a:lnTo>
                <a:close/>
              </a:path>
            </a:pathLst>
          </a:custGeom>
          <a:gradFill>
            <a:gsLst>
              <a:gs pos="0">
                <a:srgbClr val="0f7774"/>
              </a:gs>
              <a:gs pos="100000">
                <a:srgbClr val="006e6b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8456760" y="2606760"/>
            <a:ext cx="7920" cy="144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1a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6094440" y="2743200"/>
            <a:ext cx="1136520" cy="608040"/>
          </a:xfrm>
          <a:custGeom>
            <a:avLst/>
            <a:gdLst/>
            <a:ahLst/>
            <a:rect l="l" t="t" r="r" b="b"/>
            <a:pathLst>
              <a:path w="716" h="383">
                <a:moveTo>
                  <a:pt x="659" y="6"/>
                </a:moveTo>
                <a:lnTo>
                  <a:pt x="588" y="42"/>
                </a:lnTo>
                <a:lnTo>
                  <a:pt x="515" y="84"/>
                </a:lnTo>
                <a:lnTo>
                  <a:pt x="509" y="90"/>
                </a:lnTo>
                <a:lnTo>
                  <a:pt x="485" y="102"/>
                </a:lnTo>
                <a:lnTo>
                  <a:pt x="455" y="120"/>
                </a:lnTo>
                <a:lnTo>
                  <a:pt x="425" y="138"/>
                </a:lnTo>
                <a:lnTo>
                  <a:pt x="371" y="168"/>
                </a:lnTo>
                <a:lnTo>
                  <a:pt x="306" y="198"/>
                </a:lnTo>
                <a:lnTo>
                  <a:pt x="186" y="251"/>
                </a:lnTo>
                <a:lnTo>
                  <a:pt x="131" y="269"/>
                </a:lnTo>
                <a:lnTo>
                  <a:pt x="89" y="287"/>
                </a:lnTo>
                <a:lnTo>
                  <a:pt x="53" y="305"/>
                </a:lnTo>
                <a:lnTo>
                  <a:pt x="36" y="311"/>
                </a:lnTo>
                <a:lnTo>
                  <a:pt x="12" y="329"/>
                </a:lnTo>
                <a:lnTo>
                  <a:pt x="0" y="353"/>
                </a:lnTo>
                <a:lnTo>
                  <a:pt x="0" y="371"/>
                </a:lnTo>
                <a:lnTo>
                  <a:pt x="0" y="383"/>
                </a:lnTo>
                <a:lnTo>
                  <a:pt x="0" y="383"/>
                </a:lnTo>
                <a:lnTo>
                  <a:pt x="12" y="371"/>
                </a:lnTo>
                <a:lnTo>
                  <a:pt x="30" y="353"/>
                </a:lnTo>
                <a:lnTo>
                  <a:pt x="53" y="335"/>
                </a:lnTo>
                <a:lnTo>
                  <a:pt x="77" y="317"/>
                </a:lnTo>
                <a:lnTo>
                  <a:pt x="101" y="311"/>
                </a:lnTo>
                <a:lnTo>
                  <a:pt x="131" y="299"/>
                </a:lnTo>
                <a:lnTo>
                  <a:pt x="204" y="269"/>
                </a:lnTo>
                <a:lnTo>
                  <a:pt x="240" y="251"/>
                </a:lnTo>
                <a:lnTo>
                  <a:pt x="270" y="239"/>
                </a:lnTo>
                <a:lnTo>
                  <a:pt x="294" y="228"/>
                </a:lnTo>
                <a:lnTo>
                  <a:pt x="312" y="222"/>
                </a:lnTo>
                <a:lnTo>
                  <a:pt x="330" y="210"/>
                </a:lnTo>
                <a:lnTo>
                  <a:pt x="365" y="186"/>
                </a:lnTo>
                <a:lnTo>
                  <a:pt x="419" y="156"/>
                </a:lnTo>
                <a:lnTo>
                  <a:pt x="473" y="120"/>
                </a:lnTo>
                <a:lnTo>
                  <a:pt x="527" y="90"/>
                </a:lnTo>
                <a:lnTo>
                  <a:pt x="576" y="60"/>
                </a:lnTo>
                <a:lnTo>
                  <a:pt x="612" y="42"/>
                </a:lnTo>
                <a:lnTo>
                  <a:pt x="629" y="36"/>
                </a:lnTo>
                <a:lnTo>
                  <a:pt x="647" y="30"/>
                </a:lnTo>
                <a:lnTo>
                  <a:pt x="677" y="18"/>
                </a:lnTo>
                <a:lnTo>
                  <a:pt x="701" y="6"/>
                </a:lnTo>
                <a:lnTo>
                  <a:pt x="713" y="0"/>
                </a:lnTo>
                <a:lnTo>
                  <a:pt x="713" y="0"/>
                </a:lnTo>
                <a:lnTo>
                  <a:pt x="659" y="6"/>
                </a:lnTo>
                <a:lnTo>
                  <a:pt x="716" y="63"/>
                </a:lnTo>
              </a:path>
            </a:pathLst>
          </a:custGeom>
          <a:gradFill>
            <a:gsLst>
              <a:gs pos="0">
                <a:srgbClr val="0f7774"/>
              </a:gs>
              <a:gs pos="100000">
                <a:srgbClr val="006e6b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5481720" y="3605040"/>
            <a:ext cx="504720" cy="357480"/>
          </a:xfrm>
          <a:custGeom>
            <a:avLst/>
            <a:gdLst/>
            <a:ahLst/>
            <a:rect l="l" t="t" r="r" b="b"/>
            <a:pathLst>
              <a:path w="318" h="225">
                <a:moveTo>
                  <a:pt x="6" y="225"/>
                </a:moveTo>
                <a:lnTo>
                  <a:pt x="0" y="195"/>
                </a:lnTo>
                <a:lnTo>
                  <a:pt x="315" y="0"/>
                </a:lnTo>
                <a:lnTo>
                  <a:pt x="303" y="27"/>
                </a:lnTo>
                <a:lnTo>
                  <a:pt x="318" y="42"/>
                </a:lnTo>
              </a:path>
            </a:pathLst>
          </a:custGeom>
          <a:gradFill>
            <a:gsLst>
              <a:gs pos="0">
                <a:srgbClr val="0f7774"/>
              </a:gs>
              <a:gs pos="100000">
                <a:srgbClr val="006e6b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0" y="4219560"/>
            <a:ext cx="4119480" cy="1481040"/>
          </a:xfrm>
          <a:custGeom>
            <a:avLst/>
            <a:gdLst/>
            <a:ahLst/>
            <a:rect l="l" t="t" r="r" b="b"/>
            <a:pathLst>
              <a:path w="2595" h="933">
                <a:moveTo>
                  <a:pt x="981" y="675"/>
                </a:moveTo>
                <a:lnTo>
                  <a:pt x="1050" y="657"/>
                </a:lnTo>
                <a:lnTo>
                  <a:pt x="1143" y="651"/>
                </a:lnTo>
                <a:lnTo>
                  <a:pt x="1581" y="690"/>
                </a:lnTo>
                <a:lnTo>
                  <a:pt x="1623" y="738"/>
                </a:lnTo>
                <a:lnTo>
                  <a:pt x="1671" y="723"/>
                </a:lnTo>
                <a:lnTo>
                  <a:pt x="1656" y="675"/>
                </a:lnTo>
                <a:lnTo>
                  <a:pt x="1176" y="621"/>
                </a:lnTo>
                <a:lnTo>
                  <a:pt x="1797" y="534"/>
                </a:lnTo>
                <a:lnTo>
                  <a:pt x="1854" y="567"/>
                </a:lnTo>
                <a:lnTo>
                  <a:pt x="1881" y="585"/>
                </a:lnTo>
                <a:lnTo>
                  <a:pt x="1869" y="612"/>
                </a:lnTo>
                <a:lnTo>
                  <a:pt x="1995" y="852"/>
                </a:lnTo>
                <a:lnTo>
                  <a:pt x="2103" y="861"/>
                </a:lnTo>
                <a:lnTo>
                  <a:pt x="1889" y="538"/>
                </a:lnTo>
                <a:lnTo>
                  <a:pt x="1883" y="520"/>
                </a:lnTo>
                <a:lnTo>
                  <a:pt x="1872" y="508"/>
                </a:lnTo>
                <a:lnTo>
                  <a:pt x="1842" y="490"/>
                </a:lnTo>
                <a:lnTo>
                  <a:pt x="1806" y="478"/>
                </a:lnTo>
                <a:lnTo>
                  <a:pt x="1770" y="466"/>
                </a:lnTo>
                <a:lnTo>
                  <a:pt x="1752" y="454"/>
                </a:lnTo>
                <a:lnTo>
                  <a:pt x="1740" y="448"/>
                </a:lnTo>
                <a:lnTo>
                  <a:pt x="1746" y="436"/>
                </a:lnTo>
                <a:lnTo>
                  <a:pt x="1758" y="436"/>
                </a:lnTo>
                <a:lnTo>
                  <a:pt x="1782" y="430"/>
                </a:lnTo>
                <a:lnTo>
                  <a:pt x="1830" y="430"/>
                </a:lnTo>
                <a:lnTo>
                  <a:pt x="1854" y="430"/>
                </a:lnTo>
                <a:lnTo>
                  <a:pt x="1877" y="424"/>
                </a:lnTo>
                <a:lnTo>
                  <a:pt x="1925" y="400"/>
                </a:lnTo>
                <a:lnTo>
                  <a:pt x="1955" y="394"/>
                </a:lnTo>
                <a:lnTo>
                  <a:pt x="1979" y="394"/>
                </a:lnTo>
                <a:lnTo>
                  <a:pt x="2052" y="396"/>
                </a:lnTo>
                <a:lnTo>
                  <a:pt x="2046" y="456"/>
                </a:lnTo>
                <a:lnTo>
                  <a:pt x="2253" y="732"/>
                </a:lnTo>
                <a:lnTo>
                  <a:pt x="2334" y="816"/>
                </a:lnTo>
                <a:lnTo>
                  <a:pt x="2415" y="933"/>
                </a:lnTo>
                <a:lnTo>
                  <a:pt x="2430" y="909"/>
                </a:lnTo>
                <a:lnTo>
                  <a:pt x="2397" y="828"/>
                </a:lnTo>
                <a:lnTo>
                  <a:pt x="2094" y="412"/>
                </a:lnTo>
                <a:lnTo>
                  <a:pt x="2088" y="400"/>
                </a:lnTo>
                <a:lnTo>
                  <a:pt x="2076" y="376"/>
                </a:lnTo>
                <a:lnTo>
                  <a:pt x="2046" y="346"/>
                </a:lnTo>
                <a:lnTo>
                  <a:pt x="2015" y="322"/>
                </a:lnTo>
                <a:lnTo>
                  <a:pt x="1997" y="304"/>
                </a:lnTo>
                <a:lnTo>
                  <a:pt x="1979" y="292"/>
                </a:lnTo>
                <a:lnTo>
                  <a:pt x="1967" y="286"/>
                </a:lnTo>
                <a:lnTo>
                  <a:pt x="1967" y="286"/>
                </a:lnTo>
                <a:lnTo>
                  <a:pt x="1973" y="286"/>
                </a:lnTo>
                <a:lnTo>
                  <a:pt x="1985" y="286"/>
                </a:lnTo>
                <a:lnTo>
                  <a:pt x="2009" y="286"/>
                </a:lnTo>
                <a:lnTo>
                  <a:pt x="2040" y="298"/>
                </a:lnTo>
                <a:lnTo>
                  <a:pt x="2082" y="322"/>
                </a:lnTo>
                <a:lnTo>
                  <a:pt x="2124" y="348"/>
                </a:lnTo>
                <a:lnTo>
                  <a:pt x="2199" y="384"/>
                </a:lnTo>
                <a:lnTo>
                  <a:pt x="2325" y="426"/>
                </a:lnTo>
                <a:lnTo>
                  <a:pt x="2394" y="448"/>
                </a:lnTo>
                <a:lnTo>
                  <a:pt x="2523" y="522"/>
                </a:lnTo>
                <a:lnTo>
                  <a:pt x="2595" y="516"/>
                </a:lnTo>
                <a:lnTo>
                  <a:pt x="2442" y="454"/>
                </a:lnTo>
                <a:lnTo>
                  <a:pt x="2388" y="424"/>
                </a:lnTo>
                <a:lnTo>
                  <a:pt x="2327" y="388"/>
                </a:lnTo>
                <a:lnTo>
                  <a:pt x="2219" y="340"/>
                </a:lnTo>
                <a:lnTo>
                  <a:pt x="2106" y="292"/>
                </a:lnTo>
                <a:lnTo>
                  <a:pt x="2052" y="280"/>
                </a:lnTo>
                <a:lnTo>
                  <a:pt x="2003" y="268"/>
                </a:lnTo>
                <a:lnTo>
                  <a:pt x="1955" y="262"/>
                </a:lnTo>
                <a:lnTo>
                  <a:pt x="1919" y="268"/>
                </a:lnTo>
                <a:lnTo>
                  <a:pt x="1877" y="274"/>
                </a:lnTo>
                <a:lnTo>
                  <a:pt x="1812" y="274"/>
                </a:lnTo>
                <a:lnTo>
                  <a:pt x="1752" y="274"/>
                </a:lnTo>
                <a:lnTo>
                  <a:pt x="1703" y="286"/>
                </a:lnTo>
                <a:lnTo>
                  <a:pt x="1661" y="292"/>
                </a:lnTo>
                <a:lnTo>
                  <a:pt x="1631" y="304"/>
                </a:lnTo>
                <a:lnTo>
                  <a:pt x="1607" y="316"/>
                </a:lnTo>
                <a:lnTo>
                  <a:pt x="1595" y="322"/>
                </a:lnTo>
                <a:lnTo>
                  <a:pt x="1589" y="322"/>
                </a:lnTo>
                <a:lnTo>
                  <a:pt x="1500" y="334"/>
                </a:lnTo>
                <a:lnTo>
                  <a:pt x="1409" y="358"/>
                </a:lnTo>
                <a:lnTo>
                  <a:pt x="1236" y="418"/>
                </a:lnTo>
                <a:lnTo>
                  <a:pt x="1152" y="442"/>
                </a:lnTo>
                <a:lnTo>
                  <a:pt x="1061" y="460"/>
                </a:lnTo>
                <a:lnTo>
                  <a:pt x="966" y="460"/>
                </a:lnTo>
                <a:lnTo>
                  <a:pt x="918" y="454"/>
                </a:lnTo>
                <a:lnTo>
                  <a:pt x="870" y="442"/>
                </a:lnTo>
                <a:lnTo>
                  <a:pt x="858" y="436"/>
                </a:lnTo>
                <a:lnTo>
                  <a:pt x="828" y="430"/>
                </a:lnTo>
                <a:lnTo>
                  <a:pt x="791" y="412"/>
                </a:lnTo>
                <a:lnTo>
                  <a:pt x="743" y="388"/>
                </a:lnTo>
                <a:lnTo>
                  <a:pt x="690" y="364"/>
                </a:lnTo>
                <a:lnTo>
                  <a:pt x="636" y="334"/>
                </a:lnTo>
                <a:lnTo>
                  <a:pt x="515" y="280"/>
                </a:lnTo>
                <a:lnTo>
                  <a:pt x="467" y="256"/>
                </a:lnTo>
                <a:lnTo>
                  <a:pt x="443" y="244"/>
                </a:lnTo>
                <a:lnTo>
                  <a:pt x="0" y="0"/>
                </a:lnTo>
                <a:lnTo>
                  <a:pt x="123" y="120"/>
                </a:lnTo>
                <a:lnTo>
                  <a:pt x="585" y="390"/>
                </a:lnTo>
                <a:lnTo>
                  <a:pt x="708" y="462"/>
                </a:lnTo>
                <a:lnTo>
                  <a:pt x="849" y="543"/>
                </a:lnTo>
                <a:lnTo>
                  <a:pt x="882" y="564"/>
                </a:lnTo>
                <a:lnTo>
                  <a:pt x="897" y="621"/>
                </a:lnTo>
                <a:lnTo>
                  <a:pt x="981" y="675"/>
                </a:lnTo>
                <a:close/>
              </a:path>
            </a:pathLst>
          </a:custGeom>
          <a:gradFill>
            <a:gsLst>
              <a:gs pos="0">
                <a:srgbClr val="2e8886"/>
              </a:gs>
              <a:gs pos="100000">
                <a:srgbClr val="006e6b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0" y="4753080"/>
            <a:ext cx="4322880" cy="1731960"/>
          </a:xfrm>
          <a:custGeom>
            <a:avLst/>
            <a:gdLst/>
            <a:ahLst/>
            <a:rect l="l" t="t" r="r" b="b"/>
            <a:pathLst>
              <a:path w="2723" h="1091">
                <a:moveTo>
                  <a:pt x="2723" y="299"/>
                </a:moveTo>
                <a:lnTo>
                  <a:pt x="2715" y="240"/>
                </a:lnTo>
                <a:lnTo>
                  <a:pt x="2656" y="195"/>
                </a:lnTo>
                <a:lnTo>
                  <a:pt x="2370" y="72"/>
                </a:lnTo>
                <a:lnTo>
                  <a:pt x="2303" y="54"/>
                </a:lnTo>
                <a:lnTo>
                  <a:pt x="2585" y="186"/>
                </a:lnTo>
                <a:lnTo>
                  <a:pt x="2591" y="192"/>
                </a:lnTo>
                <a:lnTo>
                  <a:pt x="2597" y="198"/>
                </a:lnTo>
                <a:lnTo>
                  <a:pt x="2621" y="228"/>
                </a:lnTo>
                <a:lnTo>
                  <a:pt x="2639" y="258"/>
                </a:lnTo>
                <a:lnTo>
                  <a:pt x="2646" y="270"/>
                </a:lnTo>
                <a:lnTo>
                  <a:pt x="2639" y="276"/>
                </a:lnTo>
                <a:lnTo>
                  <a:pt x="2603" y="282"/>
                </a:lnTo>
                <a:lnTo>
                  <a:pt x="2555" y="282"/>
                </a:lnTo>
                <a:lnTo>
                  <a:pt x="2507" y="276"/>
                </a:lnTo>
                <a:lnTo>
                  <a:pt x="2453" y="264"/>
                </a:lnTo>
                <a:lnTo>
                  <a:pt x="2394" y="246"/>
                </a:lnTo>
                <a:lnTo>
                  <a:pt x="2340" y="222"/>
                </a:lnTo>
                <a:lnTo>
                  <a:pt x="2321" y="216"/>
                </a:lnTo>
                <a:lnTo>
                  <a:pt x="2297" y="204"/>
                </a:lnTo>
                <a:lnTo>
                  <a:pt x="2171" y="126"/>
                </a:lnTo>
                <a:lnTo>
                  <a:pt x="2165" y="120"/>
                </a:lnTo>
                <a:lnTo>
                  <a:pt x="2154" y="102"/>
                </a:lnTo>
                <a:lnTo>
                  <a:pt x="2112" y="66"/>
                </a:lnTo>
                <a:lnTo>
                  <a:pt x="2064" y="24"/>
                </a:lnTo>
                <a:lnTo>
                  <a:pt x="2046" y="6"/>
                </a:lnTo>
                <a:lnTo>
                  <a:pt x="2034" y="0"/>
                </a:lnTo>
                <a:lnTo>
                  <a:pt x="2088" y="72"/>
                </a:lnTo>
                <a:lnTo>
                  <a:pt x="2106" y="108"/>
                </a:lnTo>
                <a:lnTo>
                  <a:pt x="2106" y="108"/>
                </a:lnTo>
                <a:lnTo>
                  <a:pt x="2106" y="108"/>
                </a:lnTo>
                <a:lnTo>
                  <a:pt x="2106" y="114"/>
                </a:lnTo>
                <a:lnTo>
                  <a:pt x="2112" y="114"/>
                </a:lnTo>
                <a:lnTo>
                  <a:pt x="2406" y="516"/>
                </a:lnTo>
                <a:lnTo>
                  <a:pt x="2412" y="534"/>
                </a:lnTo>
                <a:lnTo>
                  <a:pt x="2412" y="552"/>
                </a:lnTo>
                <a:lnTo>
                  <a:pt x="2394" y="576"/>
                </a:lnTo>
                <a:lnTo>
                  <a:pt x="2364" y="588"/>
                </a:lnTo>
                <a:lnTo>
                  <a:pt x="2321" y="588"/>
                </a:lnTo>
                <a:lnTo>
                  <a:pt x="2279" y="564"/>
                </a:lnTo>
                <a:lnTo>
                  <a:pt x="2237" y="534"/>
                </a:lnTo>
                <a:lnTo>
                  <a:pt x="2201" y="504"/>
                </a:lnTo>
                <a:lnTo>
                  <a:pt x="2195" y="498"/>
                </a:lnTo>
                <a:lnTo>
                  <a:pt x="2189" y="492"/>
                </a:lnTo>
                <a:lnTo>
                  <a:pt x="2171" y="462"/>
                </a:lnTo>
                <a:lnTo>
                  <a:pt x="2142" y="420"/>
                </a:lnTo>
                <a:lnTo>
                  <a:pt x="2100" y="378"/>
                </a:lnTo>
                <a:lnTo>
                  <a:pt x="2058" y="330"/>
                </a:lnTo>
                <a:lnTo>
                  <a:pt x="2040" y="318"/>
                </a:lnTo>
                <a:lnTo>
                  <a:pt x="2028" y="300"/>
                </a:lnTo>
                <a:lnTo>
                  <a:pt x="2009" y="264"/>
                </a:lnTo>
                <a:lnTo>
                  <a:pt x="1991" y="234"/>
                </a:lnTo>
                <a:lnTo>
                  <a:pt x="1985" y="210"/>
                </a:lnTo>
                <a:lnTo>
                  <a:pt x="1973" y="192"/>
                </a:lnTo>
                <a:lnTo>
                  <a:pt x="1967" y="180"/>
                </a:lnTo>
                <a:lnTo>
                  <a:pt x="1949" y="174"/>
                </a:lnTo>
                <a:lnTo>
                  <a:pt x="1907" y="156"/>
                </a:lnTo>
                <a:lnTo>
                  <a:pt x="1860" y="138"/>
                </a:lnTo>
                <a:lnTo>
                  <a:pt x="1836" y="132"/>
                </a:lnTo>
                <a:lnTo>
                  <a:pt x="1824" y="132"/>
                </a:lnTo>
                <a:lnTo>
                  <a:pt x="1806" y="132"/>
                </a:lnTo>
                <a:lnTo>
                  <a:pt x="1800" y="138"/>
                </a:lnTo>
                <a:lnTo>
                  <a:pt x="1794" y="144"/>
                </a:lnTo>
                <a:lnTo>
                  <a:pt x="1794" y="144"/>
                </a:lnTo>
                <a:lnTo>
                  <a:pt x="1842" y="156"/>
                </a:lnTo>
                <a:lnTo>
                  <a:pt x="1872" y="180"/>
                </a:lnTo>
                <a:lnTo>
                  <a:pt x="1889" y="204"/>
                </a:lnTo>
                <a:lnTo>
                  <a:pt x="1895" y="222"/>
                </a:lnTo>
                <a:lnTo>
                  <a:pt x="1889" y="240"/>
                </a:lnTo>
                <a:lnTo>
                  <a:pt x="1901" y="270"/>
                </a:lnTo>
                <a:lnTo>
                  <a:pt x="1919" y="318"/>
                </a:lnTo>
                <a:lnTo>
                  <a:pt x="1943" y="366"/>
                </a:lnTo>
                <a:lnTo>
                  <a:pt x="1991" y="480"/>
                </a:lnTo>
                <a:lnTo>
                  <a:pt x="2021" y="534"/>
                </a:lnTo>
                <a:lnTo>
                  <a:pt x="2040" y="582"/>
                </a:lnTo>
                <a:lnTo>
                  <a:pt x="2064" y="630"/>
                </a:lnTo>
                <a:lnTo>
                  <a:pt x="2076" y="666"/>
                </a:lnTo>
                <a:lnTo>
                  <a:pt x="2082" y="683"/>
                </a:lnTo>
                <a:lnTo>
                  <a:pt x="2070" y="695"/>
                </a:lnTo>
                <a:lnTo>
                  <a:pt x="2052" y="695"/>
                </a:lnTo>
                <a:lnTo>
                  <a:pt x="2021" y="695"/>
                </a:lnTo>
                <a:lnTo>
                  <a:pt x="1997" y="695"/>
                </a:lnTo>
                <a:lnTo>
                  <a:pt x="1973" y="689"/>
                </a:lnTo>
                <a:lnTo>
                  <a:pt x="1955" y="683"/>
                </a:lnTo>
                <a:lnTo>
                  <a:pt x="1949" y="683"/>
                </a:lnTo>
                <a:lnTo>
                  <a:pt x="1949" y="677"/>
                </a:lnTo>
                <a:lnTo>
                  <a:pt x="1943" y="672"/>
                </a:lnTo>
                <a:lnTo>
                  <a:pt x="1913" y="636"/>
                </a:lnTo>
                <a:lnTo>
                  <a:pt x="1806" y="324"/>
                </a:lnTo>
                <a:lnTo>
                  <a:pt x="1776" y="330"/>
                </a:lnTo>
                <a:lnTo>
                  <a:pt x="1746" y="330"/>
                </a:lnTo>
                <a:lnTo>
                  <a:pt x="1703" y="312"/>
                </a:lnTo>
                <a:lnTo>
                  <a:pt x="1673" y="288"/>
                </a:lnTo>
                <a:lnTo>
                  <a:pt x="1667" y="276"/>
                </a:lnTo>
                <a:lnTo>
                  <a:pt x="1655" y="270"/>
                </a:lnTo>
                <a:lnTo>
                  <a:pt x="1637" y="276"/>
                </a:lnTo>
                <a:lnTo>
                  <a:pt x="1631" y="288"/>
                </a:lnTo>
                <a:lnTo>
                  <a:pt x="1625" y="306"/>
                </a:lnTo>
                <a:lnTo>
                  <a:pt x="1625" y="312"/>
                </a:lnTo>
                <a:lnTo>
                  <a:pt x="1643" y="318"/>
                </a:lnTo>
                <a:lnTo>
                  <a:pt x="1655" y="336"/>
                </a:lnTo>
                <a:lnTo>
                  <a:pt x="1667" y="366"/>
                </a:lnTo>
                <a:lnTo>
                  <a:pt x="1673" y="402"/>
                </a:lnTo>
                <a:lnTo>
                  <a:pt x="1673" y="408"/>
                </a:lnTo>
                <a:lnTo>
                  <a:pt x="1673" y="414"/>
                </a:lnTo>
                <a:lnTo>
                  <a:pt x="1716" y="761"/>
                </a:lnTo>
                <a:lnTo>
                  <a:pt x="1716" y="773"/>
                </a:lnTo>
                <a:lnTo>
                  <a:pt x="1716" y="779"/>
                </a:lnTo>
                <a:lnTo>
                  <a:pt x="1709" y="773"/>
                </a:lnTo>
                <a:lnTo>
                  <a:pt x="1703" y="755"/>
                </a:lnTo>
                <a:lnTo>
                  <a:pt x="1697" y="749"/>
                </a:lnTo>
                <a:lnTo>
                  <a:pt x="1691" y="737"/>
                </a:lnTo>
                <a:lnTo>
                  <a:pt x="1679" y="713"/>
                </a:lnTo>
                <a:lnTo>
                  <a:pt x="1661" y="672"/>
                </a:lnTo>
                <a:lnTo>
                  <a:pt x="1643" y="630"/>
                </a:lnTo>
                <a:lnTo>
                  <a:pt x="1613" y="582"/>
                </a:lnTo>
                <a:lnTo>
                  <a:pt x="1589" y="540"/>
                </a:lnTo>
                <a:lnTo>
                  <a:pt x="1560" y="510"/>
                </a:lnTo>
                <a:lnTo>
                  <a:pt x="1536" y="492"/>
                </a:lnTo>
                <a:lnTo>
                  <a:pt x="1494" y="480"/>
                </a:lnTo>
                <a:lnTo>
                  <a:pt x="1446" y="480"/>
                </a:lnTo>
                <a:lnTo>
                  <a:pt x="1397" y="486"/>
                </a:lnTo>
                <a:lnTo>
                  <a:pt x="1349" y="498"/>
                </a:lnTo>
                <a:lnTo>
                  <a:pt x="1248" y="528"/>
                </a:lnTo>
                <a:lnTo>
                  <a:pt x="1158" y="570"/>
                </a:lnTo>
                <a:lnTo>
                  <a:pt x="1104" y="600"/>
                </a:lnTo>
                <a:lnTo>
                  <a:pt x="1037" y="624"/>
                </a:lnTo>
                <a:lnTo>
                  <a:pt x="996" y="630"/>
                </a:lnTo>
                <a:lnTo>
                  <a:pt x="948" y="630"/>
                </a:lnTo>
                <a:lnTo>
                  <a:pt x="900" y="618"/>
                </a:lnTo>
                <a:lnTo>
                  <a:pt x="840" y="588"/>
                </a:lnTo>
                <a:lnTo>
                  <a:pt x="714" y="534"/>
                </a:lnTo>
                <a:lnTo>
                  <a:pt x="582" y="474"/>
                </a:lnTo>
                <a:lnTo>
                  <a:pt x="443" y="408"/>
                </a:lnTo>
                <a:lnTo>
                  <a:pt x="318" y="348"/>
                </a:lnTo>
                <a:lnTo>
                  <a:pt x="198" y="288"/>
                </a:lnTo>
                <a:lnTo>
                  <a:pt x="149" y="264"/>
                </a:lnTo>
                <a:lnTo>
                  <a:pt x="102" y="240"/>
                </a:lnTo>
                <a:lnTo>
                  <a:pt x="0" y="187"/>
                </a:lnTo>
                <a:lnTo>
                  <a:pt x="0" y="460"/>
                </a:lnTo>
                <a:lnTo>
                  <a:pt x="36" y="474"/>
                </a:lnTo>
                <a:lnTo>
                  <a:pt x="149" y="516"/>
                </a:lnTo>
                <a:lnTo>
                  <a:pt x="216" y="540"/>
                </a:lnTo>
                <a:lnTo>
                  <a:pt x="288" y="570"/>
                </a:lnTo>
                <a:lnTo>
                  <a:pt x="348" y="594"/>
                </a:lnTo>
                <a:lnTo>
                  <a:pt x="396" y="618"/>
                </a:lnTo>
                <a:lnTo>
                  <a:pt x="432" y="636"/>
                </a:lnTo>
                <a:lnTo>
                  <a:pt x="461" y="654"/>
                </a:lnTo>
                <a:lnTo>
                  <a:pt x="504" y="672"/>
                </a:lnTo>
                <a:lnTo>
                  <a:pt x="588" y="707"/>
                </a:lnTo>
                <a:lnTo>
                  <a:pt x="684" y="743"/>
                </a:lnTo>
                <a:lnTo>
                  <a:pt x="725" y="755"/>
                </a:lnTo>
                <a:lnTo>
                  <a:pt x="761" y="767"/>
                </a:lnTo>
                <a:lnTo>
                  <a:pt x="828" y="779"/>
                </a:lnTo>
                <a:lnTo>
                  <a:pt x="894" y="785"/>
                </a:lnTo>
                <a:lnTo>
                  <a:pt x="966" y="791"/>
                </a:lnTo>
                <a:lnTo>
                  <a:pt x="1031" y="791"/>
                </a:lnTo>
                <a:lnTo>
                  <a:pt x="1092" y="785"/>
                </a:lnTo>
                <a:lnTo>
                  <a:pt x="1146" y="785"/>
                </a:lnTo>
                <a:lnTo>
                  <a:pt x="1176" y="779"/>
                </a:lnTo>
                <a:lnTo>
                  <a:pt x="1188" y="779"/>
                </a:lnTo>
                <a:lnTo>
                  <a:pt x="1188" y="779"/>
                </a:lnTo>
                <a:lnTo>
                  <a:pt x="1236" y="785"/>
                </a:lnTo>
                <a:lnTo>
                  <a:pt x="1278" y="791"/>
                </a:lnTo>
                <a:lnTo>
                  <a:pt x="1307" y="803"/>
                </a:lnTo>
                <a:lnTo>
                  <a:pt x="1337" y="809"/>
                </a:lnTo>
                <a:lnTo>
                  <a:pt x="1379" y="827"/>
                </a:lnTo>
                <a:lnTo>
                  <a:pt x="1404" y="845"/>
                </a:lnTo>
                <a:lnTo>
                  <a:pt x="1416" y="863"/>
                </a:lnTo>
                <a:lnTo>
                  <a:pt x="1416" y="875"/>
                </a:lnTo>
                <a:lnTo>
                  <a:pt x="1416" y="881"/>
                </a:lnTo>
                <a:lnTo>
                  <a:pt x="1416" y="887"/>
                </a:lnTo>
                <a:lnTo>
                  <a:pt x="1410" y="887"/>
                </a:lnTo>
                <a:lnTo>
                  <a:pt x="1397" y="893"/>
                </a:lnTo>
                <a:lnTo>
                  <a:pt x="1379" y="905"/>
                </a:lnTo>
                <a:lnTo>
                  <a:pt x="1361" y="923"/>
                </a:lnTo>
                <a:lnTo>
                  <a:pt x="1355" y="941"/>
                </a:lnTo>
                <a:lnTo>
                  <a:pt x="1361" y="971"/>
                </a:lnTo>
                <a:lnTo>
                  <a:pt x="1367" y="989"/>
                </a:lnTo>
                <a:lnTo>
                  <a:pt x="1385" y="1007"/>
                </a:lnTo>
                <a:lnTo>
                  <a:pt x="1404" y="1025"/>
                </a:lnTo>
                <a:lnTo>
                  <a:pt x="1434" y="1049"/>
                </a:lnTo>
                <a:lnTo>
                  <a:pt x="1464" y="1067"/>
                </a:lnTo>
                <a:lnTo>
                  <a:pt x="1494" y="1085"/>
                </a:lnTo>
                <a:lnTo>
                  <a:pt x="1554" y="1091"/>
                </a:lnTo>
                <a:lnTo>
                  <a:pt x="1607" y="1085"/>
                </a:lnTo>
                <a:lnTo>
                  <a:pt x="1661" y="1067"/>
                </a:lnTo>
                <a:lnTo>
                  <a:pt x="1697" y="1043"/>
                </a:lnTo>
                <a:lnTo>
                  <a:pt x="1734" y="1019"/>
                </a:lnTo>
                <a:lnTo>
                  <a:pt x="1752" y="995"/>
                </a:lnTo>
                <a:lnTo>
                  <a:pt x="1758" y="989"/>
                </a:lnTo>
                <a:lnTo>
                  <a:pt x="1812" y="989"/>
                </a:lnTo>
                <a:lnTo>
                  <a:pt x="1860" y="983"/>
                </a:lnTo>
                <a:lnTo>
                  <a:pt x="1907" y="965"/>
                </a:lnTo>
                <a:lnTo>
                  <a:pt x="1943" y="941"/>
                </a:lnTo>
                <a:lnTo>
                  <a:pt x="1973" y="917"/>
                </a:lnTo>
                <a:lnTo>
                  <a:pt x="2003" y="899"/>
                </a:lnTo>
                <a:lnTo>
                  <a:pt x="2015" y="881"/>
                </a:lnTo>
                <a:lnTo>
                  <a:pt x="2021" y="875"/>
                </a:lnTo>
                <a:lnTo>
                  <a:pt x="2201" y="899"/>
                </a:lnTo>
                <a:lnTo>
                  <a:pt x="2243" y="905"/>
                </a:lnTo>
                <a:lnTo>
                  <a:pt x="2273" y="899"/>
                </a:lnTo>
                <a:lnTo>
                  <a:pt x="2327" y="887"/>
                </a:lnTo>
                <a:lnTo>
                  <a:pt x="2364" y="863"/>
                </a:lnTo>
                <a:lnTo>
                  <a:pt x="2388" y="827"/>
                </a:lnTo>
                <a:lnTo>
                  <a:pt x="2400" y="797"/>
                </a:lnTo>
                <a:lnTo>
                  <a:pt x="2400" y="767"/>
                </a:lnTo>
                <a:lnTo>
                  <a:pt x="2400" y="743"/>
                </a:lnTo>
                <a:lnTo>
                  <a:pt x="2400" y="737"/>
                </a:lnTo>
                <a:lnTo>
                  <a:pt x="2418" y="737"/>
                </a:lnTo>
                <a:lnTo>
                  <a:pt x="2436" y="731"/>
                </a:lnTo>
                <a:lnTo>
                  <a:pt x="2471" y="701"/>
                </a:lnTo>
                <a:lnTo>
                  <a:pt x="2513" y="660"/>
                </a:lnTo>
                <a:lnTo>
                  <a:pt x="2555" y="606"/>
                </a:lnTo>
                <a:lnTo>
                  <a:pt x="2591" y="552"/>
                </a:lnTo>
                <a:lnTo>
                  <a:pt x="2621" y="504"/>
                </a:lnTo>
                <a:lnTo>
                  <a:pt x="2639" y="468"/>
                </a:lnTo>
                <a:lnTo>
                  <a:pt x="2646" y="462"/>
                </a:lnTo>
                <a:lnTo>
                  <a:pt x="2646" y="456"/>
                </a:lnTo>
                <a:lnTo>
                  <a:pt x="2693" y="374"/>
                </a:lnTo>
                <a:lnTo>
                  <a:pt x="2723" y="299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PlaceHolder 16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r>
              <a:rPr b="1" lang="ru-RU" sz="44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Для правки текста заголовка щёлкните мышью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dt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8" name="PlaceHolder 19"/>
          <p:cNvSpPr>
            <a:spLocks noGrp="1"/>
          </p:cNvSpPr>
          <p:nvPr>
            <p:ph type="sldNum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fld id="{089DE355-BA5F-4DA8-8BFA-B931F70104A1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9" name="PlaceHolder 20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00ff99"/>
              </a:buClr>
              <a:buFont typeface="Garamond"/>
              <a:buChar char="•"/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lvl="1" marL="742680" indent="-285480">
              <a:buClr>
                <a:srgbClr val="ffffff"/>
              </a:buClr>
              <a:buFont typeface="Garamond"/>
              <a:buChar char="–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Второй уровень структуры</a:t>
            </a:r>
            <a:endParaRPr b="0" lang="ru-RU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lvl="2" marL="1143000" indent="-228600">
              <a:buClr>
                <a:srgbClr val="b9efee"/>
              </a:buClr>
              <a:buFont typeface="Garamond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Третий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lvl="3" marL="1600200" indent="-228600">
              <a:buClr>
                <a:srgbClr val="ffffff"/>
              </a:buClr>
              <a:buFont typeface="Garamond"/>
              <a:buChar char="–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lvl="4" marL="2057400" indent="-228600">
              <a:buClr>
                <a:srgbClr val="ccff66"/>
              </a:buClr>
              <a:buFont typeface="Garamond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lvl="5" marL="2057400" indent="-228600">
              <a:buClr>
                <a:srgbClr val="ccff66"/>
              </a:buClr>
              <a:buFont typeface="Garamond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lvl="6" marL="2057400" indent="-228600">
              <a:buClr>
                <a:srgbClr val="ccff66"/>
              </a:buClr>
              <a:buFont typeface="Garamond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 rot="20175000">
            <a:off x="3367080" y="4114440"/>
            <a:ext cx="4876920" cy="609480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6666"/>
              </a:gs>
              <a:gs pos="100000">
                <a:srgbClr val="006060"/>
              </a:gs>
            </a:gsLst>
            <a:lin ang="189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2"/>
          <p:cNvSpPr/>
          <p:nvPr/>
        </p:nvSpPr>
        <p:spPr>
          <a:xfrm>
            <a:off x="0" y="4229280"/>
            <a:ext cx="4267080" cy="1942920"/>
          </a:xfrm>
          <a:custGeom>
            <a:avLst/>
            <a:gdLst/>
            <a:ahLst/>
            <a:rect l="l" t="t" r="r" b="b"/>
            <a:pathLst>
              <a:path w="2688" h="1224">
                <a:moveTo>
                  <a:pt x="0" y="0"/>
                </a:moveTo>
                <a:lnTo>
                  <a:pt x="960" y="552"/>
                </a:lnTo>
                <a:lnTo>
                  <a:pt x="1968" y="264"/>
                </a:lnTo>
                <a:lnTo>
                  <a:pt x="2028" y="270"/>
                </a:lnTo>
                <a:lnTo>
                  <a:pt x="2661" y="528"/>
                </a:lnTo>
                <a:lnTo>
                  <a:pt x="2688" y="648"/>
                </a:lnTo>
                <a:lnTo>
                  <a:pt x="2304" y="1080"/>
                </a:lnTo>
                <a:lnTo>
                  <a:pt x="1584" y="1224"/>
                </a:lnTo>
                <a:lnTo>
                  <a:pt x="1296" y="936"/>
                </a:lnTo>
                <a:lnTo>
                  <a:pt x="864" y="1032"/>
                </a:lnTo>
                <a:lnTo>
                  <a:pt x="0" y="552"/>
                </a:lnTo>
                <a:lnTo>
                  <a:pt x="0" y="0"/>
                </a:lnTo>
                <a:close/>
              </a:path>
            </a:pathLst>
          </a:custGeom>
          <a:solidFill>
            <a:srgbClr val="006e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3"/>
          <p:cNvSpPr/>
          <p:nvPr/>
        </p:nvSpPr>
        <p:spPr>
          <a:xfrm>
            <a:off x="5332320" y="2438280"/>
            <a:ext cx="3811680" cy="1955880"/>
          </a:xfrm>
          <a:custGeom>
            <a:avLst/>
            <a:gdLst/>
            <a:ahLst/>
            <a:rect l="l" t="t" r="r" b="b"/>
            <a:pathLst>
              <a:path w="2401" h="1232">
                <a:moveTo>
                  <a:pt x="2310" y="3"/>
                </a:moveTo>
                <a:lnTo>
                  <a:pt x="2280" y="3"/>
                </a:lnTo>
                <a:lnTo>
                  <a:pt x="2208" y="15"/>
                </a:lnTo>
                <a:lnTo>
                  <a:pt x="2136" y="27"/>
                </a:lnTo>
                <a:lnTo>
                  <a:pt x="2112" y="39"/>
                </a:lnTo>
                <a:lnTo>
                  <a:pt x="2088" y="57"/>
                </a:lnTo>
                <a:lnTo>
                  <a:pt x="2082" y="63"/>
                </a:lnTo>
                <a:lnTo>
                  <a:pt x="2076" y="69"/>
                </a:lnTo>
                <a:lnTo>
                  <a:pt x="1951" y="99"/>
                </a:lnTo>
                <a:lnTo>
                  <a:pt x="1896" y="111"/>
                </a:lnTo>
                <a:lnTo>
                  <a:pt x="1836" y="117"/>
                </a:lnTo>
                <a:lnTo>
                  <a:pt x="1704" y="135"/>
                </a:lnTo>
                <a:lnTo>
                  <a:pt x="1572" y="153"/>
                </a:lnTo>
                <a:lnTo>
                  <a:pt x="1434" y="165"/>
                </a:lnTo>
                <a:lnTo>
                  <a:pt x="1314" y="177"/>
                </a:lnTo>
                <a:lnTo>
                  <a:pt x="1260" y="183"/>
                </a:lnTo>
                <a:lnTo>
                  <a:pt x="1212" y="189"/>
                </a:lnTo>
                <a:lnTo>
                  <a:pt x="1176" y="189"/>
                </a:lnTo>
                <a:lnTo>
                  <a:pt x="1146" y="195"/>
                </a:lnTo>
                <a:lnTo>
                  <a:pt x="1128" y="195"/>
                </a:lnTo>
                <a:lnTo>
                  <a:pt x="1122" y="195"/>
                </a:lnTo>
                <a:lnTo>
                  <a:pt x="1116" y="201"/>
                </a:lnTo>
                <a:lnTo>
                  <a:pt x="1105" y="207"/>
                </a:lnTo>
                <a:lnTo>
                  <a:pt x="1075" y="231"/>
                </a:lnTo>
                <a:lnTo>
                  <a:pt x="1026" y="261"/>
                </a:lnTo>
                <a:lnTo>
                  <a:pt x="972" y="291"/>
                </a:lnTo>
                <a:lnTo>
                  <a:pt x="924" y="321"/>
                </a:lnTo>
                <a:lnTo>
                  <a:pt x="876" y="345"/>
                </a:lnTo>
                <a:lnTo>
                  <a:pt x="846" y="363"/>
                </a:lnTo>
                <a:lnTo>
                  <a:pt x="840" y="369"/>
                </a:lnTo>
                <a:lnTo>
                  <a:pt x="834" y="369"/>
                </a:lnTo>
                <a:lnTo>
                  <a:pt x="732" y="417"/>
                </a:lnTo>
                <a:lnTo>
                  <a:pt x="630" y="458"/>
                </a:lnTo>
                <a:lnTo>
                  <a:pt x="588" y="476"/>
                </a:lnTo>
                <a:lnTo>
                  <a:pt x="552" y="488"/>
                </a:lnTo>
                <a:lnTo>
                  <a:pt x="529" y="500"/>
                </a:lnTo>
                <a:lnTo>
                  <a:pt x="517" y="506"/>
                </a:lnTo>
                <a:lnTo>
                  <a:pt x="499" y="524"/>
                </a:lnTo>
                <a:lnTo>
                  <a:pt x="487" y="542"/>
                </a:lnTo>
                <a:lnTo>
                  <a:pt x="481" y="560"/>
                </a:lnTo>
                <a:lnTo>
                  <a:pt x="481" y="578"/>
                </a:lnTo>
                <a:lnTo>
                  <a:pt x="457" y="590"/>
                </a:lnTo>
                <a:lnTo>
                  <a:pt x="438" y="596"/>
                </a:lnTo>
                <a:lnTo>
                  <a:pt x="420" y="614"/>
                </a:lnTo>
                <a:lnTo>
                  <a:pt x="402" y="638"/>
                </a:lnTo>
                <a:lnTo>
                  <a:pt x="366" y="698"/>
                </a:lnTo>
                <a:lnTo>
                  <a:pt x="348" y="728"/>
                </a:lnTo>
                <a:lnTo>
                  <a:pt x="330" y="758"/>
                </a:lnTo>
                <a:lnTo>
                  <a:pt x="324" y="776"/>
                </a:lnTo>
                <a:lnTo>
                  <a:pt x="318" y="782"/>
                </a:lnTo>
                <a:lnTo>
                  <a:pt x="312" y="788"/>
                </a:lnTo>
                <a:lnTo>
                  <a:pt x="300" y="794"/>
                </a:lnTo>
                <a:lnTo>
                  <a:pt x="282" y="806"/>
                </a:lnTo>
                <a:lnTo>
                  <a:pt x="252" y="824"/>
                </a:lnTo>
                <a:lnTo>
                  <a:pt x="199" y="854"/>
                </a:lnTo>
                <a:lnTo>
                  <a:pt x="151" y="884"/>
                </a:lnTo>
                <a:lnTo>
                  <a:pt x="84" y="926"/>
                </a:lnTo>
                <a:lnTo>
                  <a:pt x="30" y="962"/>
                </a:lnTo>
                <a:lnTo>
                  <a:pt x="12" y="974"/>
                </a:lnTo>
                <a:lnTo>
                  <a:pt x="0" y="992"/>
                </a:lnTo>
                <a:lnTo>
                  <a:pt x="0" y="1004"/>
                </a:lnTo>
                <a:lnTo>
                  <a:pt x="0" y="1022"/>
                </a:lnTo>
                <a:lnTo>
                  <a:pt x="12" y="1040"/>
                </a:lnTo>
                <a:lnTo>
                  <a:pt x="42" y="1046"/>
                </a:lnTo>
                <a:lnTo>
                  <a:pt x="84" y="1046"/>
                </a:lnTo>
                <a:lnTo>
                  <a:pt x="132" y="1034"/>
                </a:lnTo>
                <a:lnTo>
                  <a:pt x="193" y="1022"/>
                </a:lnTo>
                <a:lnTo>
                  <a:pt x="264" y="1004"/>
                </a:lnTo>
                <a:lnTo>
                  <a:pt x="336" y="980"/>
                </a:lnTo>
                <a:lnTo>
                  <a:pt x="408" y="950"/>
                </a:lnTo>
                <a:lnTo>
                  <a:pt x="475" y="920"/>
                </a:lnTo>
                <a:lnTo>
                  <a:pt x="529" y="896"/>
                </a:lnTo>
                <a:lnTo>
                  <a:pt x="564" y="878"/>
                </a:lnTo>
                <a:lnTo>
                  <a:pt x="570" y="872"/>
                </a:lnTo>
                <a:lnTo>
                  <a:pt x="576" y="872"/>
                </a:lnTo>
                <a:lnTo>
                  <a:pt x="606" y="872"/>
                </a:lnTo>
                <a:lnTo>
                  <a:pt x="648" y="866"/>
                </a:lnTo>
                <a:lnTo>
                  <a:pt x="714" y="848"/>
                </a:lnTo>
                <a:lnTo>
                  <a:pt x="793" y="830"/>
                </a:lnTo>
                <a:lnTo>
                  <a:pt x="876" y="812"/>
                </a:lnTo>
                <a:lnTo>
                  <a:pt x="966" y="794"/>
                </a:lnTo>
                <a:lnTo>
                  <a:pt x="1063" y="782"/>
                </a:lnTo>
                <a:lnTo>
                  <a:pt x="1152" y="776"/>
                </a:lnTo>
                <a:lnTo>
                  <a:pt x="1212" y="782"/>
                </a:lnTo>
                <a:lnTo>
                  <a:pt x="1284" y="806"/>
                </a:lnTo>
                <a:lnTo>
                  <a:pt x="1357" y="836"/>
                </a:lnTo>
                <a:lnTo>
                  <a:pt x="1416" y="872"/>
                </a:lnTo>
                <a:lnTo>
                  <a:pt x="1434" y="890"/>
                </a:lnTo>
                <a:lnTo>
                  <a:pt x="1452" y="908"/>
                </a:lnTo>
                <a:lnTo>
                  <a:pt x="1464" y="932"/>
                </a:lnTo>
                <a:lnTo>
                  <a:pt x="1464" y="950"/>
                </a:lnTo>
                <a:lnTo>
                  <a:pt x="1458" y="968"/>
                </a:lnTo>
                <a:lnTo>
                  <a:pt x="1440" y="992"/>
                </a:lnTo>
                <a:lnTo>
                  <a:pt x="1410" y="1004"/>
                </a:lnTo>
                <a:lnTo>
                  <a:pt x="1369" y="1022"/>
                </a:lnTo>
                <a:lnTo>
                  <a:pt x="1302" y="1040"/>
                </a:lnTo>
                <a:lnTo>
                  <a:pt x="1248" y="1064"/>
                </a:lnTo>
                <a:lnTo>
                  <a:pt x="1200" y="1082"/>
                </a:lnTo>
                <a:lnTo>
                  <a:pt x="1158" y="1100"/>
                </a:lnTo>
                <a:lnTo>
                  <a:pt x="1128" y="1118"/>
                </a:lnTo>
                <a:lnTo>
                  <a:pt x="1110" y="1130"/>
                </a:lnTo>
                <a:lnTo>
                  <a:pt x="1093" y="1148"/>
                </a:lnTo>
                <a:lnTo>
                  <a:pt x="1081" y="1160"/>
                </a:lnTo>
                <a:lnTo>
                  <a:pt x="1069" y="1190"/>
                </a:lnTo>
                <a:lnTo>
                  <a:pt x="1075" y="1208"/>
                </a:lnTo>
                <a:lnTo>
                  <a:pt x="1081" y="1220"/>
                </a:lnTo>
                <a:lnTo>
                  <a:pt x="1087" y="1226"/>
                </a:lnTo>
                <a:lnTo>
                  <a:pt x="1093" y="1232"/>
                </a:lnTo>
                <a:lnTo>
                  <a:pt x="1110" y="1232"/>
                </a:lnTo>
                <a:lnTo>
                  <a:pt x="1128" y="1226"/>
                </a:lnTo>
                <a:lnTo>
                  <a:pt x="1152" y="1226"/>
                </a:lnTo>
                <a:lnTo>
                  <a:pt x="1212" y="1220"/>
                </a:lnTo>
                <a:lnTo>
                  <a:pt x="1272" y="1214"/>
                </a:lnTo>
                <a:lnTo>
                  <a:pt x="1332" y="1208"/>
                </a:lnTo>
                <a:lnTo>
                  <a:pt x="1393" y="1196"/>
                </a:lnTo>
                <a:lnTo>
                  <a:pt x="1416" y="1190"/>
                </a:lnTo>
                <a:lnTo>
                  <a:pt x="1434" y="1184"/>
                </a:lnTo>
                <a:lnTo>
                  <a:pt x="1446" y="1178"/>
                </a:lnTo>
                <a:lnTo>
                  <a:pt x="1452" y="1178"/>
                </a:lnTo>
                <a:lnTo>
                  <a:pt x="1464" y="1172"/>
                </a:lnTo>
                <a:lnTo>
                  <a:pt x="1488" y="1166"/>
                </a:lnTo>
                <a:lnTo>
                  <a:pt x="1530" y="1148"/>
                </a:lnTo>
                <a:lnTo>
                  <a:pt x="1578" y="1130"/>
                </a:lnTo>
                <a:lnTo>
                  <a:pt x="1681" y="1094"/>
                </a:lnTo>
                <a:lnTo>
                  <a:pt x="1722" y="1076"/>
                </a:lnTo>
                <a:lnTo>
                  <a:pt x="1758" y="1064"/>
                </a:lnTo>
                <a:lnTo>
                  <a:pt x="1812" y="1040"/>
                </a:lnTo>
                <a:lnTo>
                  <a:pt x="1848" y="1004"/>
                </a:lnTo>
                <a:lnTo>
                  <a:pt x="1872" y="962"/>
                </a:lnTo>
                <a:lnTo>
                  <a:pt x="1890" y="932"/>
                </a:lnTo>
                <a:lnTo>
                  <a:pt x="1932" y="866"/>
                </a:lnTo>
                <a:lnTo>
                  <a:pt x="1986" y="800"/>
                </a:lnTo>
                <a:lnTo>
                  <a:pt x="2046" y="740"/>
                </a:lnTo>
                <a:lnTo>
                  <a:pt x="2112" y="692"/>
                </a:lnTo>
                <a:lnTo>
                  <a:pt x="2166" y="650"/>
                </a:lnTo>
                <a:lnTo>
                  <a:pt x="2214" y="620"/>
                </a:lnTo>
                <a:lnTo>
                  <a:pt x="2244" y="596"/>
                </a:lnTo>
                <a:lnTo>
                  <a:pt x="2257" y="590"/>
                </a:lnTo>
                <a:lnTo>
                  <a:pt x="2257" y="590"/>
                </a:lnTo>
                <a:lnTo>
                  <a:pt x="2400" y="518"/>
                </a:lnTo>
                <a:lnTo>
                  <a:pt x="2400" y="57"/>
                </a:lnTo>
                <a:lnTo>
                  <a:pt x="2401" y="0"/>
                </a:lnTo>
                <a:lnTo>
                  <a:pt x="2310" y="3"/>
                </a:lnTo>
                <a:close/>
              </a:path>
            </a:pathLst>
          </a:custGeom>
          <a:solidFill>
            <a:srgbClr val="006e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4"/>
          <p:cNvSpPr/>
          <p:nvPr/>
        </p:nvSpPr>
        <p:spPr>
          <a:xfrm>
            <a:off x="6019920" y="2438280"/>
            <a:ext cx="3124080" cy="1209960"/>
          </a:xfrm>
          <a:custGeom>
            <a:avLst/>
            <a:gdLst/>
            <a:ahLst/>
            <a:rect l="l" t="t" r="r" b="b"/>
            <a:pathLst>
              <a:path w="1968" h="762">
                <a:moveTo>
                  <a:pt x="965" y="165"/>
                </a:moveTo>
                <a:lnTo>
                  <a:pt x="696" y="200"/>
                </a:lnTo>
                <a:lnTo>
                  <a:pt x="693" y="237"/>
                </a:lnTo>
                <a:lnTo>
                  <a:pt x="924" y="258"/>
                </a:lnTo>
                <a:lnTo>
                  <a:pt x="993" y="267"/>
                </a:lnTo>
                <a:lnTo>
                  <a:pt x="681" y="291"/>
                </a:lnTo>
                <a:lnTo>
                  <a:pt x="633" y="309"/>
                </a:lnTo>
                <a:lnTo>
                  <a:pt x="645" y="336"/>
                </a:lnTo>
                <a:lnTo>
                  <a:pt x="672" y="351"/>
                </a:lnTo>
                <a:lnTo>
                  <a:pt x="984" y="333"/>
                </a:lnTo>
                <a:lnTo>
                  <a:pt x="1080" y="357"/>
                </a:lnTo>
                <a:lnTo>
                  <a:pt x="624" y="492"/>
                </a:lnTo>
                <a:lnTo>
                  <a:pt x="616" y="536"/>
                </a:lnTo>
                <a:lnTo>
                  <a:pt x="8" y="724"/>
                </a:lnTo>
                <a:lnTo>
                  <a:pt x="0" y="756"/>
                </a:lnTo>
                <a:lnTo>
                  <a:pt x="27" y="762"/>
                </a:lnTo>
                <a:lnTo>
                  <a:pt x="664" y="564"/>
                </a:lnTo>
                <a:lnTo>
                  <a:pt x="856" y="600"/>
                </a:lnTo>
                <a:lnTo>
                  <a:pt x="1158" y="507"/>
                </a:lnTo>
                <a:lnTo>
                  <a:pt x="1434" y="465"/>
                </a:lnTo>
                <a:lnTo>
                  <a:pt x="1572" y="368"/>
                </a:lnTo>
                <a:lnTo>
                  <a:pt x="1712" y="340"/>
                </a:lnTo>
                <a:lnTo>
                  <a:pt x="1856" y="328"/>
                </a:lnTo>
                <a:lnTo>
                  <a:pt x="1968" y="330"/>
                </a:lnTo>
                <a:lnTo>
                  <a:pt x="1968" y="0"/>
                </a:lnTo>
                <a:lnTo>
                  <a:pt x="1934" y="3"/>
                </a:lnTo>
                <a:lnTo>
                  <a:pt x="1832" y="5"/>
                </a:lnTo>
                <a:lnTo>
                  <a:pt x="1682" y="35"/>
                </a:lnTo>
                <a:lnTo>
                  <a:pt x="1643" y="72"/>
                </a:lnTo>
                <a:lnTo>
                  <a:pt x="1392" y="119"/>
                </a:lnTo>
              </a:path>
            </a:pathLst>
          </a:custGeom>
          <a:gradFill>
            <a:gsLst>
              <a:gs pos="0">
                <a:srgbClr val="2e8886"/>
              </a:gs>
              <a:gs pos="100000">
                <a:srgbClr val="006e6b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5"/>
          <p:cNvSpPr/>
          <p:nvPr/>
        </p:nvSpPr>
        <p:spPr>
          <a:xfrm>
            <a:off x="5713560" y="3932280"/>
            <a:ext cx="295200" cy="190440"/>
          </a:xfrm>
          <a:custGeom>
            <a:avLst/>
            <a:gdLst/>
            <a:ahLst/>
            <a:rect l="l" t="t" r="r" b="b"/>
            <a:pathLst>
              <a:path w="185" h="120">
                <a:moveTo>
                  <a:pt x="185" y="0"/>
                </a:moveTo>
                <a:lnTo>
                  <a:pt x="185" y="6"/>
                </a:lnTo>
                <a:lnTo>
                  <a:pt x="185" y="18"/>
                </a:lnTo>
                <a:lnTo>
                  <a:pt x="185" y="36"/>
                </a:lnTo>
                <a:lnTo>
                  <a:pt x="179" y="54"/>
                </a:lnTo>
                <a:lnTo>
                  <a:pt x="161" y="72"/>
                </a:lnTo>
                <a:lnTo>
                  <a:pt x="137" y="96"/>
                </a:lnTo>
                <a:lnTo>
                  <a:pt x="101" y="108"/>
                </a:lnTo>
                <a:lnTo>
                  <a:pt x="47" y="120"/>
                </a:lnTo>
                <a:lnTo>
                  <a:pt x="29" y="120"/>
                </a:lnTo>
                <a:lnTo>
                  <a:pt x="17" y="114"/>
                </a:lnTo>
                <a:lnTo>
                  <a:pt x="0" y="96"/>
                </a:lnTo>
                <a:lnTo>
                  <a:pt x="0" y="78"/>
                </a:lnTo>
                <a:lnTo>
                  <a:pt x="0" y="72"/>
                </a:lnTo>
                <a:lnTo>
                  <a:pt x="185" y="0"/>
                </a:lnTo>
                <a:lnTo>
                  <a:pt x="185" y="0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6"/>
          <p:cNvSpPr/>
          <p:nvPr/>
        </p:nvSpPr>
        <p:spPr>
          <a:xfrm>
            <a:off x="5999040" y="3798720"/>
            <a:ext cx="293760" cy="190800"/>
          </a:xfrm>
          <a:custGeom>
            <a:avLst/>
            <a:gdLst/>
            <a:ahLst/>
            <a:rect l="l" t="t" r="r" b="b"/>
            <a:pathLst>
              <a:path w="185" h="120">
                <a:moveTo>
                  <a:pt x="185" y="0"/>
                </a:moveTo>
                <a:lnTo>
                  <a:pt x="185" y="6"/>
                </a:lnTo>
                <a:lnTo>
                  <a:pt x="179" y="24"/>
                </a:lnTo>
                <a:lnTo>
                  <a:pt x="167" y="42"/>
                </a:lnTo>
                <a:lnTo>
                  <a:pt x="149" y="66"/>
                </a:lnTo>
                <a:lnTo>
                  <a:pt x="131" y="90"/>
                </a:lnTo>
                <a:lnTo>
                  <a:pt x="102" y="108"/>
                </a:lnTo>
                <a:lnTo>
                  <a:pt x="66" y="120"/>
                </a:lnTo>
                <a:lnTo>
                  <a:pt x="18" y="120"/>
                </a:lnTo>
                <a:lnTo>
                  <a:pt x="0" y="60"/>
                </a:lnTo>
                <a:lnTo>
                  <a:pt x="185" y="0"/>
                </a:lnTo>
                <a:lnTo>
                  <a:pt x="185" y="0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7"/>
          <p:cNvSpPr/>
          <p:nvPr/>
        </p:nvSpPr>
        <p:spPr>
          <a:xfrm>
            <a:off x="6094440" y="2914560"/>
            <a:ext cx="838080" cy="436680"/>
          </a:xfrm>
          <a:custGeom>
            <a:avLst/>
            <a:gdLst/>
            <a:ahLst/>
            <a:rect l="l" t="t" r="r" b="b"/>
            <a:pathLst>
              <a:path w="526" h="275">
                <a:moveTo>
                  <a:pt x="0" y="275"/>
                </a:moveTo>
                <a:lnTo>
                  <a:pt x="0" y="269"/>
                </a:lnTo>
                <a:lnTo>
                  <a:pt x="6" y="251"/>
                </a:lnTo>
                <a:lnTo>
                  <a:pt x="6" y="239"/>
                </a:lnTo>
                <a:lnTo>
                  <a:pt x="12" y="227"/>
                </a:lnTo>
                <a:lnTo>
                  <a:pt x="18" y="221"/>
                </a:lnTo>
                <a:lnTo>
                  <a:pt x="36" y="215"/>
                </a:lnTo>
                <a:lnTo>
                  <a:pt x="77" y="203"/>
                </a:lnTo>
                <a:lnTo>
                  <a:pt x="137" y="179"/>
                </a:lnTo>
                <a:lnTo>
                  <a:pt x="209" y="143"/>
                </a:lnTo>
                <a:lnTo>
                  <a:pt x="251" y="120"/>
                </a:lnTo>
                <a:lnTo>
                  <a:pt x="299" y="96"/>
                </a:lnTo>
                <a:lnTo>
                  <a:pt x="394" y="48"/>
                </a:lnTo>
                <a:lnTo>
                  <a:pt x="442" y="30"/>
                </a:lnTo>
                <a:lnTo>
                  <a:pt x="478" y="12"/>
                </a:lnTo>
                <a:lnTo>
                  <a:pt x="502" y="6"/>
                </a:lnTo>
                <a:lnTo>
                  <a:pt x="520" y="0"/>
                </a:lnTo>
                <a:lnTo>
                  <a:pt x="526" y="0"/>
                </a:lnTo>
                <a:lnTo>
                  <a:pt x="520" y="6"/>
                </a:lnTo>
                <a:lnTo>
                  <a:pt x="508" y="12"/>
                </a:lnTo>
                <a:lnTo>
                  <a:pt x="484" y="24"/>
                </a:lnTo>
                <a:lnTo>
                  <a:pt x="460" y="42"/>
                </a:lnTo>
                <a:lnTo>
                  <a:pt x="436" y="54"/>
                </a:lnTo>
                <a:lnTo>
                  <a:pt x="394" y="78"/>
                </a:lnTo>
                <a:lnTo>
                  <a:pt x="340" y="108"/>
                </a:lnTo>
                <a:lnTo>
                  <a:pt x="275" y="143"/>
                </a:lnTo>
                <a:lnTo>
                  <a:pt x="131" y="221"/>
                </a:lnTo>
                <a:lnTo>
                  <a:pt x="65" y="251"/>
                </a:ln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8"/>
          <p:cNvSpPr/>
          <p:nvPr/>
        </p:nvSpPr>
        <p:spPr>
          <a:xfrm>
            <a:off x="5835600" y="3198960"/>
            <a:ext cx="1144800" cy="485640"/>
          </a:xfrm>
          <a:custGeom>
            <a:avLst/>
            <a:gdLst/>
            <a:ahLst/>
            <a:rect l="l" t="t" r="r" b="b"/>
            <a:pathLst>
              <a:path w="718" h="306">
                <a:moveTo>
                  <a:pt x="48" y="216"/>
                </a:moveTo>
                <a:lnTo>
                  <a:pt x="30" y="252"/>
                </a:lnTo>
                <a:lnTo>
                  <a:pt x="12" y="282"/>
                </a:lnTo>
                <a:lnTo>
                  <a:pt x="6" y="300"/>
                </a:lnTo>
                <a:lnTo>
                  <a:pt x="0" y="306"/>
                </a:lnTo>
                <a:lnTo>
                  <a:pt x="48" y="276"/>
                </a:lnTo>
                <a:lnTo>
                  <a:pt x="84" y="252"/>
                </a:lnTo>
                <a:lnTo>
                  <a:pt x="108" y="234"/>
                </a:lnTo>
                <a:lnTo>
                  <a:pt x="120" y="228"/>
                </a:lnTo>
                <a:lnTo>
                  <a:pt x="126" y="228"/>
                </a:lnTo>
                <a:lnTo>
                  <a:pt x="144" y="222"/>
                </a:lnTo>
                <a:lnTo>
                  <a:pt x="168" y="216"/>
                </a:lnTo>
                <a:lnTo>
                  <a:pt x="198" y="204"/>
                </a:lnTo>
                <a:lnTo>
                  <a:pt x="275" y="180"/>
                </a:lnTo>
                <a:lnTo>
                  <a:pt x="371" y="156"/>
                </a:lnTo>
                <a:lnTo>
                  <a:pt x="461" y="126"/>
                </a:lnTo>
                <a:lnTo>
                  <a:pt x="544" y="102"/>
                </a:lnTo>
                <a:lnTo>
                  <a:pt x="574" y="90"/>
                </a:lnTo>
                <a:lnTo>
                  <a:pt x="604" y="84"/>
                </a:lnTo>
                <a:lnTo>
                  <a:pt x="622" y="78"/>
                </a:lnTo>
                <a:lnTo>
                  <a:pt x="628" y="72"/>
                </a:lnTo>
                <a:lnTo>
                  <a:pt x="634" y="66"/>
                </a:lnTo>
                <a:lnTo>
                  <a:pt x="652" y="60"/>
                </a:lnTo>
                <a:lnTo>
                  <a:pt x="694" y="30"/>
                </a:lnTo>
                <a:lnTo>
                  <a:pt x="712" y="18"/>
                </a:lnTo>
                <a:lnTo>
                  <a:pt x="718" y="6"/>
                </a:lnTo>
                <a:lnTo>
                  <a:pt x="712" y="0"/>
                </a:lnTo>
                <a:lnTo>
                  <a:pt x="688" y="0"/>
                </a:lnTo>
                <a:lnTo>
                  <a:pt x="628" y="0"/>
                </a:lnTo>
                <a:lnTo>
                  <a:pt x="580" y="0"/>
                </a:lnTo>
                <a:lnTo>
                  <a:pt x="544" y="0"/>
                </a:lnTo>
                <a:lnTo>
                  <a:pt x="514" y="18"/>
                </a:lnTo>
                <a:lnTo>
                  <a:pt x="485" y="42"/>
                </a:lnTo>
                <a:lnTo>
                  <a:pt x="467" y="54"/>
                </a:lnTo>
                <a:lnTo>
                  <a:pt x="449" y="60"/>
                </a:lnTo>
                <a:lnTo>
                  <a:pt x="425" y="60"/>
                </a:lnTo>
                <a:lnTo>
                  <a:pt x="389" y="66"/>
                </a:lnTo>
                <a:lnTo>
                  <a:pt x="347" y="84"/>
                </a:lnTo>
                <a:lnTo>
                  <a:pt x="311" y="108"/>
                </a:lnTo>
                <a:lnTo>
                  <a:pt x="287" y="126"/>
                </a:lnTo>
                <a:lnTo>
                  <a:pt x="275" y="132"/>
                </a:lnTo>
                <a:lnTo>
                  <a:pt x="257" y="138"/>
                </a:lnTo>
                <a:lnTo>
                  <a:pt x="221" y="138"/>
                </a:lnTo>
                <a:lnTo>
                  <a:pt x="186" y="138"/>
                </a:lnTo>
                <a:lnTo>
                  <a:pt x="180" y="138"/>
                </a:lnTo>
                <a:lnTo>
                  <a:pt x="174" y="138"/>
                </a:lnTo>
                <a:lnTo>
                  <a:pt x="114" y="162"/>
                </a:lnTo>
                <a:lnTo>
                  <a:pt x="48" y="216"/>
                </a:lnTo>
                <a:lnTo>
                  <a:pt x="48" y="216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9"/>
          <p:cNvSpPr/>
          <p:nvPr/>
        </p:nvSpPr>
        <p:spPr>
          <a:xfrm>
            <a:off x="5330880" y="3000240"/>
            <a:ext cx="3809880" cy="1398600"/>
          </a:xfrm>
          <a:custGeom>
            <a:avLst/>
            <a:gdLst/>
            <a:ahLst/>
            <a:rect l="l" t="t" r="r" b="b"/>
            <a:pathLst>
              <a:path w="2392" h="881">
                <a:moveTo>
                  <a:pt x="2302" y="36"/>
                </a:moveTo>
                <a:lnTo>
                  <a:pt x="2266" y="48"/>
                </a:lnTo>
                <a:lnTo>
                  <a:pt x="2231" y="54"/>
                </a:lnTo>
                <a:lnTo>
                  <a:pt x="2201" y="54"/>
                </a:lnTo>
                <a:lnTo>
                  <a:pt x="2195" y="54"/>
                </a:lnTo>
                <a:lnTo>
                  <a:pt x="2189" y="54"/>
                </a:lnTo>
                <a:lnTo>
                  <a:pt x="2189" y="54"/>
                </a:lnTo>
                <a:lnTo>
                  <a:pt x="2177" y="60"/>
                </a:lnTo>
                <a:lnTo>
                  <a:pt x="2147" y="66"/>
                </a:lnTo>
                <a:lnTo>
                  <a:pt x="2105" y="78"/>
                </a:lnTo>
                <a:lnTo>
                  <a:pt x="2057" y="89"/>
                </a:lnTo>
                <a:lnTo>
                  <a:pt x="2021" y="101"/>
                </a:lnTo>
                <a:lnTo>
                  <a:pt x="1997" y="107"/>
                </a:lnTo>
                <a:lnTo>
                  <a:pt x="1973" y="113"/>
                </a:lnTo>
                <a:lnTo>
                  <a:pt x="1956" y="119"/>
                </a:lnTo>
                <a:lnTo>
                  <a:pt x="1926" y="131"/>
                </a:lnTo>
                <a:lnTo>
                  <a:pt x="1896" y="137"/>
                </a:lnTo>
                <a:lnTo>
                  <a:pt x="1860" y="167"/>
                </a:lnTo>
                <a:lnTo>
                  <a:pt x="1842" y="191"/>
                </a:lnTo>
                <a:lnTo>
                  <a:pt x="1836" y="221"/>
                </a:lnTo>
                <a:lnTo>
                  <a:pt x="1836" y="245"/>
                </a:lnTo>
                <a:lnTo>
                  <a:pt x="1842" y="269"/>
                </a:lnTo>
                <a:lnTo>
                  <a:pt x="1842" y="293"/>
                </a:lnTo>
                <a:lnTo>
                  <a:pt x="1842" y="305"/>
                </a:lnTo>
                <a:lnTo>
                  <a:pt x="1824" y="323"/>
                </a:lnTo>
                <a:lnTo>
                  <a:pt x="1794" y="329"/>
                </a:lnTo>
                <a:lnTo>
                  <a:pt x="1758" y="317"/>
                </a:lnTo>
                <a:lnTo>
                  <a:pt x="1716" y="299"/>
                </a:lnTo>
                <a:lnTo>
                  <a:pt x="1657" y="275"/>
                </a:lnTo>
                <a:lnTo>
                  <a:pt x="1597" y="263"/>
                </a:lnTo>
                <a:lnTo>
                  <a:pt x="1543" y="257"/>
                </a:lnTo>
                <a:lnTo>
                  <a:pt x="1519" y="257"/>
                </a:lnTo>
                <a:lnTo>
                  <a:pt x="1507" y="257"/>
                </a:lnTo>
                <a:lnTo>
                  <a:pt x="1489" y="263"/>
                </a:lnTo>
                <a:lnTo>
                  <a:pt x="1459" y="275"/>
                </a:lnTo>
                <a:lnTo>
                  <a:pt x="1399" y="311"/>
                </a:lnTo>
                <a:lnTo>
                  <a:pt x="1376" y="329"/>
                </a:lnTo>
                <a:lnTo>
                  <a:pt x="1352" y="341"/>
                </a:lnTo>
                <a:lnTo>
                  <a:pt x="1334" y="353"/>
                </a:lnTo>
                <a:lnTo>
                  <a:pt x="1328" y="359"/>
                </a:lnTo>
                <a:lnTo>
                  <a:pt x="1322" y="359"/>
                </a:lnTo>
                <a:lnTo>
                  <a:pt x="1310" y="359"/>
                </a:lnTo>
                <a:lnTo>
                  <a:pt x="1286" y="365"/>
                </a:lnTo>
                <a:lnTo>
                  <a:pt x="1262" y="365"/>
                </a:lnTo>
                <a:lnTo>
                  <a:pt x="1214" y="371"/>
                </a:lnTo>
                <a:lnTo>
                  <a:pt x="1196" y="371"/>
                </a:lnTo>
                <a:lnTo>
                  <a:pt x="1178" y="365"/>
                </a:lnTo>
                <a:lnTo>
                  <a:pt x="1160" y="365"/>
                </a:lnTo>
                <a:lnTo>
                  <a:pt x="1130" y="365"/>
                </a:lnTo>
                <a:lnTo>
                  <a:pt x="1095" y="365"/>
                </a:lnTo>
                <a:lnTo>
                  <a:pt x="1053" y="371"/>
                </a:lnTo>
                <a:lnTo>
                  <a:pt x="1017" y="377"/>
                </a:lnTo>
                <a:lnTo>
                  <a:pt x="981" y="377"/>
                </a:lnTo>
                <a:lnTo>
                  <a:pt x="957" y="383"/>
                </a:lnTo>
                <a:lnTo>
                  <a:pt x="945" y="389"/>
                </a:lnTo>
                <a:lnTo>
                  <a:pt x="939" y="395"/>
                </a:lnTo>
                <a:lnTo>
                  <a:pt x="921" y="401"/>
                </a:lnTo>
                <a:lnTo>
                  <a:pt x="879" y="407"/>
                </a:lnTo>
                <a:lnTo>
                  <a:pt x="837" y="419"/>
                </a:lnTo>
                <a:lnTo>
                  <a:pt x="819" y="419"/>
                </a:lnTo>
                <a:lnTo>
                  <a:pt x="808" y="419"/>
                </a:lnTo>
                <a:lnTo>
                  <a:pt x="796" y="419"/>
                </a:lnTo>
                <a:lnTo>
                  <a:pt x="778" y="419"/>
                </a:lnTo>
                <a:lnTo>
                  <a:pt x="754" y="419"/>
                </a:lnTo>
                <a:lnTo>
                  <a:pt x="724" y="425"/>
                </a:lnTo>
                <a:lnTo>
                  <a:pt x="664" y="437"/>
                </a:lnTo>
                <a:lnTo>
                  <a:pt x="640" y="449"/>
                </a:lnTo>
                <a:lnTo>
                  <a:pt x="616" y="461"/>
                </a:lnTo>
                <a:lnTo>
                  <a:pt x="598" y="473"/>
                </a:lnTo>
                <a:lnTo>
                  <a:pt x="580" y="473"/>
                </a:lnTo>
                <a:lnTo>
                  <a:pt x="538" y="473"/>
                </a:lnTo>
                <a:lnTo>
                  <a:pt x="503" y="467"/>
                </a:lnTo>
                <a:lnTo>
                  <a:pt x="461" y="473"/>
                </a:lnTo>
                <a:lnTo>
                  <a:pt x="443" y="479"/>
                </a:lnTo>
                <a:lnTo>
                  <a:pt x="431" y="491"/>
                </a:lnTo>
                <a:lnTo>
                  <a:pt x="425" y="509"/>
                </a:lnTo>
                <a:lnTo>
                  <a:pt x="419" y="533"/>
                </a:lnTo>
                <a:lnTo>
                  <a:pt x="413" y="539"/>
                </a:lnTo>
                <a:lnTo>
                  <a:pt x="407" y="545"/>
                </a:lnTo>
                <a:lnTo>
                  <a:pt x="389" y="551"/>
                </a:lnTo>
                <a:lnTo>
                  <a:pt x="347" y="569"/>
                </a:lnTo>
                <a:lnTo>
                  <a:pt x="299" y="587"/>
                </a:lnTo>
                <a:lnTo>
                  <a:pt x="257" y="593"/>
                </a:lnTo>
                <a:lnTo>
                  <a:pt x="222" y="599"/>
                </a:lnTo>
                <a:lnTo>
                  <a:pt x="180" y="617"/>
                </a:lnTo>
                <a:lnTo>
                  <a:pt x="150" y="641"/>
                </a:lnTo>
                <a:lnTo>
                  <a:pt x="138" y="647"/>
                </a:lnTo>
                <a:lnTo>
                  <a:pt x="132" y="653"/>
                </a:lnTo>
                <a:lnTo>
                  <a:pt x="126" y="659"/>
                </a:lnTo>
                <a:lnTo>
                  <a:pt x="108" y="659"/>
                </a:lnTo>
                <a:lnTo>
                  <a:pt x="96" y="653"/>
                </a:lnTo>
                <a:lnTo>
                  <a:pt x="90" y="653"/>
                </a:lnTo>
                <a:lnTo>
                  <a:pt x="0" y="671"/>
                </a:lnTo>
                <a:lnTo>
                  <a:pt x="12" y="689"/>
                </a:lnTo>
                <a:lnTo>
                  <a:pt x="42" y="695"/>
                </a:lnTo>
                <a:lnTo>
                  <a:pt x="84" y="695"/>
                </a:lnTo>
                <a:lnTo>
                  <a:pt x="132" y="683"/>
                </a:lnTo>
                <a:lnTo>
                  <a:pt x="192" y="671"/>
                </a:lnTo>
                <a:lnTo>
                  <a:pt x="263" y="653"/>
                </a:lnTo>
                <a:lnTo>
                  <a:pt x="335" y="629"/>
                </a:lnTo>
                <a:lnTo>
                  <a:pt x="407" y="599"/>
                </a:lnTo>
                <a:lnTo>
                  <a:pt x="473" y="569"/>
                </a:lnTo>
                <a:lnTo>
                  <a:pt x="527" y="545"/>
                </a:lnTo>
                <a:lnTo>
                  <a:pt x="562" y="527"/>
                </a:lnTo>
                <a:lnTo>
                  <a:pt x="568" y="521"/>
                </a:lnTo>
                <a:lnTo>
                  <a:pt x="574" y="521"/>
                </a:lnTo>
                <a:lnTo>
                  <a:pt x="604" y="521"/>
                </a:lnTo>
                <a:lnTo>
                  <a:pt x="646" y="515"/>
                </a:lnTo>
                <a:lnTo>
                  <a:pt x="712" y="497"/>
                </a:lnTo>
                <a:lnTo>
                  <a:pt x="790" y="479"/>
                </a:lnTo>
                <a:lnTo>
                  <a:pt x="873" y="461"/>
                </a:lnTo>
                <a:lnTo>
                  <a:pt x="963" y="443"/>
                </a:lnTo>
                <a:lnTo>
                  <a:pt x="1059" y="431"/>
                </a:lnTo>
                <a:lnTo>
                  <a:pt x="1148" y="425"/>
                </a:lnTo>
                <a:lnTo>
                  <a:pt x="1178" y="425"/>
                </a:lnTo>
                <a:lnTo>
                  <a:pt x="1214" y="437"/>
                </a:lnTo>
                <a:lnTo>
                  <a:pt x="1292" y="461"/>
                </a:lnTo>
                <a:lnTo>
                  <a:pt x="1340" y="479"/>
                </a:lnTo>
                <a:lnTo>
                  <a:pt x="1382" y="503"/>
                </a:lnTo>
                <a:lnTo>
                  <a:pt x="1417" y="533"/>
                </a:lnTo>
                <a:lnTo>
                  <a:pt x="1441" y="563"/>
                </a:lnTo>
                <a:lnTo>
                  <a:pt x="1447" y="587"/>
                </a:lnTo>
                <a:lnTo>
                  <a:pt x="1435" y="617"/>
                </a:lnTo>
                <a:lnTo>
                  <a:pt x="1423" y="629"/>
                </a:lnTo>
                <a:lnTo>
                  <a:pt x="1405" y="641"/>
                </a:lnTo>
                <a:lnTo>
                  <a:pt x="1376" y="653"/>
                </a:lnTo>
                <a:lnTo>
                  <a:pt x="1346" y="665"/>
                </a:lnTo>
                <a:lnTo>
                  <a:pt x="1280" y="683"/>
                </a:lnTo>
                <a:lnTo>
                  <a:pt x="1226" y="701"/>
                </a:lnTo>
                <a:lnTo>
                  <a:pt x="1178" y="719"/>
                </a:lnTo>
                <a:lnTo>
                  <a:pt x="1142" y="743"/>
                </a:lnTo>
                <a:lnTo>
                  <a:pt x="1112" y="755"/>
                </a:lnTo>
                <a:lnTo>
                  <a:pt x="1089" y="773"/>
                </a:lnTo>
                <a:lnTo>
                  <a:pt x="1077" y="791"/>
                </a:lnTo>
                <a:lnTo>
                  <a:pt x="1065" y="809"/>
                </a:lnTo>
                <a:lnTo>
                  <a:pt x="1059" y="833"/>
                </a:lnTo>
                <a:lnTo>
                  <a:pt x="1065" y="857"/>
                </a:lnTo>
                <a:lnTo>
                  <a:pt x="1077" y="869"/>
                </a:lnTo>
                <a:lnTo>
                  <a:pt x="1083" y="875"/>
                </a:lnTo>
                <a:lnTo>
                  <a:pt x="1089" y="881"/>
                </a:lnTo>
                <a:lnTo>
                  <a:pt x="1106" y="881"/>
                </a:lnTo>
                <a:lnTo>
                  <a:pt x="1124" y="875"/>
                </a:lnTo>
                <a:lnTo>
                  <a:pt x="1148" y="875"/>
                </a:lnTo>
                <a:lnTo>
                  <a:pt x="1208" y="869"/>
                </a:lnTo>
                <a:lnTo>
                  <a:pt x="1268" y="863"/>
                </a:lnTo>
                <a:lnTo>
                  <a:pt x="1328" y="863"/>
                </a:lnTo>
                <a:lnTo>
                  <a:pt x="1388" y="857"/>
                </a:lnTo>
                <a:lnTo>
                  <a:pt x="1411" y="857"/>
                </a:lnTo>
                <a:lnTo>
                  <a:pt x="1429" y="851"/>
                </a:lnTo>
                <a:lnTo>
                  <a:pt x="1441" y="851"/>
                </a:lnTo>
                <a:lnTo>
                  <a:pt x="1447" y="851"/>
                </a:lnTo>
                <a:lnTo>
                  <a:pt x="1459" y="845"/>
                </a:lnTo>
                <a:lnTo>
                  <a:pt x="1483" y="833"/>
                </a:lnTo>
                <a:lnTo>
                  <a:pt x="1525" y="815"/>
                </a:lnTo>
                <a:lnTo>
                  <a:pt x="1573" y="791"/>
                </a:lnTo>
                <a:lnTo>
                  <a:pt x="1675" y="743"/>
                </a:lnTo>
                <a:lnTo>
                  <a:pt x="1716" y="725"/>
                </a:lnTo>
                <a:lnTo>
                  <a:pt x="1752" y="713"/>
                </a:lnTo>
                <a:lnTo>
                  <a:pt x="1806" y="689"/>
                </a:lnTo>
                <a:lnTo>
                  <a:pt x="1842" y="653"/>
                </a:lnTo>
                <a:lnTo>
                  <a:pt x="1866" y="611"/>
                </a:lnTo>
                <a:lnTo>
                  <a:pt x="1884" y="581"/>
                </a:lnTo>
                <a:lnTo>
                  <a:pt x="1926" y="515"/>
                </a:lnTo>
                <a:lnTo>
                  <a:pt x="1979" y="449"/>
                </a:lnTo>
                <a:lnTo>
                  <a:pt x="2039" y="389"/>
                </a:lnTo>
                <a:lnTo>
                  <a:pt x="2105" y="341"/>
                </a:lnTo>
                <a:lnTo>
                  <a:pt x="2159" y="299"/>
                </a:lnTo>
                <a:lnTo>
                  <a:pt x="2207" y="269"/>
                </a:lnTo>
                <a:lnTo>
                  <a:pt x="2237" y="245"/>
                </a:lnTo>
                <a:lnTo>
                  <a:pt x="2249" y="239"/>
                </a:lnTo>
                <a:lnTo>
                  <a:pt x="2249" y="239"/>
                </a:lnTo>
                <a:lnTo>
                  <a:pt x="2392" y="167"/>
                </a:lnTo>
                <a:lnTo>
                  <a:pt x="2392" y="60"/>
                </a:lnTo>
                <a:lnTo>
                  <a:pt x="2392" y="0"/>
                </a:lnTo>
                <a:lnTo>
                  <a:pt x="2344" y="18"/>
                </a:lnTo>
                <a:lnTo>
                  <a:pt x="2302" y="36"/>
                </a:lnTo>
                <a:lnTo>
                  <a:pt x="2302" y="36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10"/>
          <p:cNvSpPr/>
          <p:nvPr/>
        </p:nvSpPr>
        <p:spPr>
          <a:xfrm>
            <a:off x="6094440" y="2943360"/>
            <a:ext cx="915840" cy="409320"/>
          </a:xfrm>
          <a:custGeom>
            <a:avLst/>
            <a:gdLst/>
            <a:ahLst/>
            <a:rect l="l" t="t" r="r" b="b"/>
            <a:pathLst>
              <a:path w="550" h="257">
                <a:moveTo>
                  <a:pt x="30" y="245"/>
                </a:moveTo>
                <a:lnTo>
                  <a:pt x="18" y="251"/>
                </a:lnTo>
                <a:lnTo>
                  <a:pt x="6" y="257"/>
                </a:lnTo>
                <a:lnTo>
                  <a:pt x="0" y="257"/>
                </a:lnTo>
                <a:lnTo>
                  <a:pt x="305" y="113"/>
                </a:lnTo>
                <a:lnTo>
                  <a:pt x="520" y="0"/>
                </a:lnTo>
                <a:lnTo>
                  <a:pt x="526" y="6"/>
                </a:lnTo>
                <a:lnTo>
                  <a:pt x="544" y="18"/>
                </a:lnTo>
                <a:lnTo>
                  <a:pt x="550" y="24"/>
                </a:lnTo>
                <a:lnTo>
                  <a:pt x="550" y="36"/>
                </a:lnTo>
                <a:lnTo>
                  <a:pt x="544" y="42"/>
                </a:lnTo>
                <a:lnTo>
                  <a:pt x="526" y="54"/>
                </a:lnTo>
                <a:lnTo>
                  <a:pt x="514" y="60"/>
                </a:lnTo>
                <a:lnTo>
                  <a:pt x="502" y="66"/>
                </a:lnTo>
                <a:lnTo>
                  <a:pt x="448" y="84"/>
                </a:lnTo>
                <a:lnTo>
                  <a:pt x="382" y="113"/>
                </a:lnTo>
                <a:lnTo>
                  <a:pt x="305" y="143"/>
                </a:lnTo>
                <a:lnTo>
                  <a:pt x="227" y="173"/>
                </a:lnTo>
                <a:lnTo>
                  <a:pt x="149" y="203"/>
                </a:lnTo>
                <a:lnTo>
                  <a:pt x="83" y="227"/>
                </a:lnTo>
                <a:lnTo>
                  <a:pt x="30" y="245"/>
                </a:lnTo>
                <a:lnTo>
                  <a:pt x="30" y="245"/>
                </a:lnTo>
                <a:close/>
              </a:path>
            </a:pathLst>
          </a:custGeom>
          <a:gradFill>
            <a:gsLst>
              <a:gs pos="0">
                <a:srgbClr val="0f7774"/>
              </a:gs>
              <a:gs pos="100000">
                <a:srgbClr val="006e6b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11"/>
          <p:cNvSpPr/>
          <p:nvPr/>
        </p:nvSpPr>
        <p:spPr>
          <a:xfrm>
            <a:off x="8456760" y="2606760"/>
            <a:ext cx="7920" cy="144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1a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12"/>
          <p:cNvSpPr/>
          <p:nvPr/>
        </p:nvSpPr>
        <p:spPr>
          <a:xfrm>
            <a:off x="6094440" y="2743200"/>
            <a:ext cx="1136520" cy="608040"/>
          </a:xfrm>
          <a:custGeom>
            <a:avLst/>
            <a:gdLst/>
            <a:ahLst/>
            <a:rect l="l" t="t" r="r" b="b"/>
            <a:pathLst>
              <a:path w="716" h="383">
                <a:moveTo>
                  <a:pt x="659" y="6"/>
                </a:moveTo>
                <a:lnTo>
                  <a:pt x="588" y="42"/>
                </a:lnTo>
                <a:lnTo>
                  <a:pt x="515" y="84"/>
                </a:lnTo>
                <a:lnTo>
                  <a:pt x="509" y="90"/>
                </a:lnTo>
                <a:lnTo>
                  <a:pt x="485" y="102"/>
                </a:lnTo>
                <a:lnTo>
                  <a:pt x="455" y="120"/>
                </a:lnTo>
                <a:lnTo>
                  <a:pt x="425" y="138"/>
                </a:lnTo>
                <a:lnTo>
                  <a:pt x="371" y="168"/>
                </a:lnTo>
                <a:lnTo>
                  <a:pt x="306" y="198"/>
                </a:lnTo>
                <a:lnTo>
                  <a:pt x="186" y="251"/>
                </a:lnTo>
                <a:lnTo>
                  <a:pt x="131" y="269"/>
                </a:lnTo>
                <a:lnTo>
                  <a:pt x="89" y="287"/>
                </a:lnTo>
                <a:lnTo>
                  <a:pt x="53" y="305"/>
                </a:lnTo>
                <a:lnTo>
                  <a:pt x="36" y="311"/>
                </a:lnTo>
                <a:lnTo>
                  <a:pt x="12" y="329"/>
                </a:lnTo>
                <a:lnTo>
                  <a:pt x="0" y="353"/>
                </a:lnTo>
                <a:lnTo>
                  <a:pt x="0" y="371"/>
                </a:lnTo>
                <a:lnTo>
                  <a:pt x="0" y="383"/>
                </a:lnTo>
                <a:lnTo>
                  <a:pt x="0" y="383"/>
                </a:lnTo>
                <a:lnTo>
                  <a:pt x="12" y="371"/>
                </a:lnTo>
                <a:lnTo>
                  <a:pt x="30" y="353"/>
                </a:lnTo>
                <a:lnTo>
                  <a:pt x="53" y="335"/>
                </a:lnTo>
                <a:lnTo>
                  <a:pt x="77" y="317"/>
                </a:lnTo>
                <a:lnTo>
                  <a:pt x="101" y="311"/>
                </a:lnTo>
                <a:lnTo>
                  <a:pt x="131" y="299"/>
                </a:lnTo>
                <a:lnTo>
                  <a:pt x="204" y="269"/>
                </a:lnTo>
                <a:lnTo>
                  <a:pt x="240" y="251"/>
                </a:lnTo>
                <a:lnTo>
                  <a:pt x="270" y="239"/>
                </a:lnTo>
                <a:lnTo>
                  <a:pt x="294" y="228"/>
                </a:lnTo>
                <a:lnTo>
                  <a:pt x="312" y="222"/>
                </a:lnTo>
                <a:lnTo>
                  <a:pt x="330" y="210"/>
                </a:lnTo>
                <a:lnTo>
                  <a:pt x="365" y="186"/>
                </a:lnTo>
                <a:lnTo>
                  <a:pt x="419" y="156"/>
                </a:lnTo>
                <a:lnTo>
                  <a:pt x="473" y="120"/>
                </a:lnTo>
                <a:lnTo>
                  <a:pt x="527" y="90"/>
                </a:lnTo>
                <a:lnTo>
                  <a:pt x="576" y="60"/>
                </a:lnTo>
                <a:lnTo>
                  <a:pt x="612" y="42"/>
                </a:lnTo>
                <a:lnTo>
                  <a:pt x="629" y="36"/>
                </a:lnTo>
                <a:lnTo>
                  <a:pt x="647" y="30"/>
                </a:lnTo>
                <a:lnTo>
                  <a:pt x="677" y="18"/>
                </a:lnTo>
                <a:lnTo>
                  <a:pt x="701" y="6"/>
                </a:lnTo>
                <a:lnTo>
                  <a:pt x="713" y="0"/>
                </a:lnTo>
                <a:lnTo>
                  <a:pt x="713" y="0"/>
                </a:lnTo>
                <a:lnTo>
                  <a:pt x="659" y="6"/>
                </a:lnTo>
                <a:lnTo>
                  <a:pt x="716" y="63"/>
                </a:lnTo>
              </a:path>
            </a:pathLst>
          </a:custGeom>
          <a:gradFill>
            <a:gsLst>
              <a:gs pos="0">
                <a:srgbClr val="0f7774"/>
              </a:gs>
              <a:gs pos="100000">
                <a:srgbClr val="006e6b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13"/>
          <p:cNvSpPr/>
          <p:nvPr/>
        </p:nvSpPr>
        <p:spPr>
          <a:xfrm>
            <a:off x="5481720" y="3605040"/>
            <a:ext cx="504720" cy="357480"/>
          </a:xfrm>
          <a:custGeom>
            <a:avLst/>
            <a:gdLst/>
            <a:ahLst/>
            <a:rect l="l" t="t" r="r" b="b"/>
            <a:pathLst>
              <a:path w="318" h="225">
                <a:moveTo>
                  <a:pt x="6" y="225"/>
                </a:moveTo>
                <a:lnTo>
                  <a:pt x="0" y="195"/>
                </a:lnTo>
                <a:lnTo>
                  <a:pt x="315" y="0"/>
                </a:lnTo>
                <a:lnTo>
                  <a:pt x="303" y="27"/>
                </a:lnTo>
                <a:lnTo>
                  <a:pt x="318" y="42"/>
                </a:lnTo>
              </a:path>
            </a:pathLst>
          </a:custGeom>
          <a:gradFill>
            <a:gsLst>
              <a:gs pos="0">
                <a:srgbClr val="0f7774"/>
              </a:gs>
              <a:gs pos="100000">
                <a:srgbClr val="006e6b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14"/>
          <p:cNvSpPr/>
          <p:nvPr/>
        </p:nvSpPr>
        <p:spPr>
          <a:xfrm>
            <a:off x="0" y="4219560"/>
            <a:ext cx="4119480" cy="1481040"/>
          </a:xfrm>
          <a:custGeom>
            <a:avLst/>
            <a:gdLst/>
            <a:ahLst/>
            <a:rect l="l" t="t" r="r" b="b"/>
            <a:pathLst>
              <a:path w="2595" h="933">
                <a:moveTo>
                  <a:pt x="981" y="675"/>
                </a:moveTo>
                <a:lnTo>
                  <a:pt x="1050" y="657"/>
                </a:lnTo>
                <a:lnTo>
                  <a:pt x="1143" y="651"/>
                </a:lnTo>
                <a:lnTo>
                  <a:pt x="1581" y="690"/>
                </a:lnTo>
                <a:lnTo>
                  <a:pt x="1623" y="738"/>
                </a:lnTo>
                <a:lnTo>
                  <a:pt x="1671" y="723"/>
                </a:lnTo>
                <a:lnTo>
                  <a:pt x="1656" y="675"/>
                </a:lnTo>
                <a:lnTo>
                  <a:pt x="1176" y="621"/>
                </a:lnTo>
                <a:lnTo>
                  <a:pt x="1797" y="534"/>
                </a:lnTo>
                <a:lnTo>
                  <a:pt x="1854" y="567"/>
                </a:lnTo>
                <a:lnTo>
                  <a:pt x="1881" y="585"/>
                </a:lnTo>
                <a:lnTo>
                  <a:pt x="1869" y="612"/>
                </a:lnTo>
                <a:lnTo>
                  <a:pt x="1995" y="852"/>
                </a:lnTo>
                <a:lnTo>
                  <a:pt x="2103" y="861"/>
                </a:lnTo>
                <a:lnTo>
                  <a:pt x="1889" y="538"/>
                </a:lnTo>
                <a:lnTo>
                  <a:pt x="1883" y="520"/>
                </a:lnTo>
                <a:lnTo>
                  <a:pt x="1872" y="508"/>
                </a:lnTo>
                <a:lnTo>
                  <a:pt x="1842" y="490"/>
                </a:lnTo>
                <a:lnTo>
                  <a:pt x="1806" y="478"/>
                </a:lnTo>
                <a:lnTo>
                  <a:pt x="1770" y="466"/>
                </a:lnTo>
                <a:lnTo>
                  <a:pt x="1752" y="454"/>
                </a:lnTo>
                <a:lnTo>
                  <a:pt x="1740" y="448"/>
                </a:lnTo>
                <a:lnTo>
                  <a:pt x="1746" y="436"/>
                </a:lnTo>
                <a:lnTo>
                  <a:pt x="1758" y="436"/>
                </a:lnTo>
                <a:lnTo>
                  <a:pt x="1782" y="430"/>
                </a:lnTo>
                <a:lnTo>
                  <a:pt x="1830" y="430"/>
                </a:lnTo>
                <a:lnTo>
                  <a:pt x="1854" y="430"/>
                </a:lnTo>
                <a:lnTo>
                  <a:pt x="1877" y="424"/>
                </a:lnTo>
                <a:lnTo>
                  <a:pt x="1925" y="400"/>
                </a:lnTo>
                <a:lnTo>
                  <a:pt x="1955" y="394"/>
                </a:lnTo>
                <a:lnTo>
                  <a:pt x="1979" y="394"/>
                </a:lnTo>
                <a:lnTo>
                  <a:pt x="2052" y="396"/>
                </a:lnTo>
                <a:lnTo>
                  <a:pt x="2046" y="456"/>
                </a:lnTo>
                <a:lnTo>
                  <a:pt x="2253" y="732"/>
                </a:lnTo>
                <a:lnTo>
                  <a:pt x="2334" y="816"/>
                </a:lnTo>
                <a:lnTo>
                  <a:pt x="2415" y="933"/>
                </a:lnTo>
                <a:lnTo>
                  <a:pt x="2430" y="909"/>
                </a:lnTo>
                <a:lnTo>
                  <a:pt x="2397" y="828"/>
                </a:lnTo>
                <a:lnTo>
                  <a:pt x="2094" y="412"/>
                </a:lnTo>
                <a:lnTo>
                  <a:pt x="2088" y="400"/>
                </a:lnTo>
                <a:lnTo>
                  <a:pt x="2076" y="376"/>
                </a:lnTo>
                <a:lnTo>
                  <a:pt x="2046" y="346"/>
                </a:lnTo>
                <a:lnTo>
                  <a:pt x="2015" y="322"/>
                </a:lnTo>
                <a:lnTo>
                  <a:pt x="1997" y="304"/>
                </a:lnTo>
                <a:lnTo>
                  <a:pt x="1979" y="292"/>
                </a:lnTo>
                <a:lnTo>
                  <a:pt x="1967" y="286"/>
                </a:lnTo>
                <a:lnTo>
                  <a:pt x="1967" y="286"/>
                </a:lnTo>
                <a:lnTo>
                  <a:pt x="1973" y="286"/>
                </a:lnTo>
                <a:lnTo>
                  <a:pt x="1985" y="286"/>
                </a:lnTo>
                <a:lnTo>
                  <a:pt x="2009" y="286"/>
                </a:lnTo>
                <a:lnTo>
                  <a:pt x="2040" y="298"/>
                </a:lnTo>
                <a:lnTo>
                  <a:pt x="2082" y="322"/>
                </a:lnTo>
                <a:lnTo>
                  <a:pt x="2124" y="348"/>
                </a:lnTo>
                <a:lnTo>
                  <a:pt x="2199" y="384"/>
                </a:lnTo>
                <a:lnTo>
                  <a:pt x="2325" y="426"/>
                </a:lnTo>
                <a:lnTo>
                  <a:pt x="2394" y="448"/>
                </a:lnTo>
                <a:lnTo>
                  <a:pt x="2523" y="522"/>
                </a:lnTo>
                <a:lnTo>
                  <a:pt x="2595" y="516"/>
                </a:lnTo>
                <a:lnTo>
                  <a:pt x="2442" y="454"/>
                </a:lnTo>
                <a:lnTo>
                  <a:pt x="2388" y="424"/>
                </a:lnTo>
                <a:lnTo>
                  <a:pt x="2327" y="388"/>
                </a:lnTo>
                <a:lnTo>
                  <a:pt x="2219" y="340"/>
                </a:lnTo>
                <a:lnTo>
                  <a:pt x="2106" y="292"/>
                </a:lnTo>
                <a:lnTo>
                  <a:pt x="2052" y="280"/>
                </a:lnTo>
                <a:lnTo>
                  <a:pt x="2003" y="268"/>
                </a:lnTo>
                <a:lnTo>
                  <a:pt x="1955" y="262"/>
                </a:lnTo>
                <a:lnTo>
                  <a:pt x="1919" y="268"/>
                </a:lnTo>
                <a:lnTo>
                  <a:pt x="1877" y="274"/>
                </a:lnTo>
                <a:lnTo>
                  <a:pt x="1812" y="274"/>
                </a:lnTo>
                <a:lnTo>
                  <a:pt x="1752" y="274"/>
                </a:lnTo>
                <a:lnTo>
                  <a:pt x="1703" y="286"/>
                </a:lnTo>
                <a:lnTo>
                  <a:pt x="1661" y="292"/>
                </a:lnTo>
                <a:lnTo>
                  <a:pt x="1631" y="304"/>
                </a:lnTo>
                <a:lnTo>
                  <a:pt x="1607" y="316"/>
                </a:lnTo>
                <a:lnTo>
                  <a:pt x="1595" y="322"/>
                </a:lnTo>
                <a:lnTo>
                  <a:pt x="1589" y="322"/>
                </a:lnTo>
                <a:lnTo>
                  <a:pt x="1500" y="334"/>
                </a:lnTo>
                <a:lnTo>
                  <a:pt x="1409" y="358"/>
                </a:lnTo>
                <a:lnTo>
                  <a:pt x="1236" y="418"/>
                </a:lnTo>
                <a:lnTo>
                  <a:pt x="1152" y="442"/>
                </a:lnTo>
                <a:lnTo>
                  <a:pt x="1061" y="460"/>
                </a:lnTo>
                <a:lnTo>
                  <a:pt x="966" y="460"/>
                </a:lnTo>
                <a:lnTo>
                  <a:pt x="918" y="454"/>
                </a:lnTo>
                <a:lnTo>
                  <a:pt x="870" y="442"/>
                </a:lnTo>
                <a:lnTo>
                  <a:pt x="858" y="436"/>
                </a:lnTo>
                <a:lnTo>
                  <a:pt x="828" y="430"/>
                </a:lnTo>
                <a:lnTo>
                  <a:pt x="791" y="412"/>
                </a:lnTo>
                <a:lnTo>
                  <a:pt x="743" y="388"/>
                </a:lnTo>
                <a:lnTo>
                  <a:pt x="690" y="364"/>
                </a:lnTo>
                <a:lnTo>
                  <a:pt x="636" y="334"/>
                </a:lnTo>
                <a:lnTo>
                  <a:pt x="515" y="280"/>
                </a:lnTo>
                <a:lnTo>
                  <a:pt x="467" y="256"/>
                </a:lnTo>
                <a:lnTo>
                  <a:pt x="443" y="244"/>
                </a:lnTo>
                <a:lnTo>
                  <a:pt x="0" y="0"/>
                </a:lnTo>
                <a:lnTo>
                  <a:pt x="123" y="120"/>
                </a:lnTo>
                <a:lnTo>
                  <a:pt x="585" y="390"/>
                </a:lnTo>
                <a:lnTo>
                  <a:pt x="708" y="462"/>
                </a:lnTo>
                <a:lnTo>
                  <a:pt x="849" y="543"/>
                </a:lnTo>
                <a:lnTo>
                  <a:pt x="882" y="564"/>
                </a:lnTo>
                <a:lnTo>
                  <a:pt x="897" y="621"/>
                </a:lnTo>
                <a:lnTo>
                  <a:pt x="981" y="675"/>
                </a:lnTo>
                <a:close/>
              </a:path>
            </a:pathLst>
          </a:custGeom>
          <a:gradFill>
            <a:gsLst>
              <a:gs pos="0">
                <a:srgbClr val="2e8886"/>
              </a:gs>
              <a:gs pos="100000">
                <a:srgbClr val="006e6b"/>
              </a:gs>
            </a:gsLst>
            <a:lin ang="27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15"/>
          <p:cNvSpPr/>
          <p:nvPr/>
        </p:nvSpPr>
        <p:spPr>
          <a:xfrm>
            <a:off x="0" y="4753080"/>
            <a:ext cx="4322880" cy="1731960"/>
          </a:xfrm>
          <a:custGeom>
            <a:avLst/>
            <a:gdLst/>
            <a:ahLst/>
            <a:rect l="l" t="t" r="r" b="b"/>
            <a:pathLst>
              <a:path w="2723" h="1091">
                <a:moveTo>
                  <a:pt x="2723" y="299"/>
                </a:moveTo>
                <a:lnTo>
                  <a:pt x="2715" y="240"/>
                </a:lnTo>
                <a:lnTo>
                  <a:pt x="2656" y="195"/>
                </a:lnTo>
                <a:lnTo>
                  <a:pt x="2370" y="72"/>
                </a:lnTo>
                <a:lnTo>
                  <a:pt x="2303" y="54"/>
                </a:lnTo>
                <a:lnTo>
                  <a:pt x="2585" y="186"/>
                </a:lnTo>
                <a:lnTo>
                  <a:pt x="2591" y="192"/>
                </a:lnTo>
                <a:lnTo>
                  <a:pt x="2597" y="198"/>
                </a:lnTo>
                <a:lnTo>
                  <a:pt x="2621" y="228"/>
                </a:lnTo>
                <a:lnTo>
                  <a:pt x="2639" y="258"/>
                </a:lnTo>
                <a:lnTo>
                  <a:pt x="2646" y="270"/>
                </a:lnTo>
                <a:lnTo>
                  <a:pt x="2639" y="276"/>
                </a:lnTo>
                <a:lnTo>
                  <a:pt x="2603" y="282"/>
                </a:lnTo>
                <a:lnTo>
                  <a:pt x="2555" y="282"/>
                </a:lnTo>
                <a:lnTo>
                  <a:pt x="2507" y="276"/>
                </a:lnTo>
                <a:lnTo>
                  <a:pt x="2453" y="264"/>
                </a:lnTo>
                <a:lnTo>
                  <a:pt x="2394" y="246"/>
                </a:lnTo>
                <a:lnTo>
                  <a:pt x="2340" y="222"/>
                </a:lnTo>
                <a:lnTo>
                  <a:pt x="2321" y="216"/>
                </a:lnTo>
                <a:lnTo>
                  <a:pt x="2297" y="204"/>
                </a:lnTo>
                <a:lnTo>
                  <a:pt x="2171" y="126"/>
                </a:lnTo>
                <a:lnTo>
                  <a:pt x="2165" y="120"/>
                </a:lnTo>
                <a:lnTo>
                  <a:pt x="2154" y="102"/>
                </a:lnTo>
                <a:lnTo>
                  <a:pt x="2112" y="66"/>
                </a:lnTo>
                <a:lnTo>
                  <a:pt x="2064" y="24"/>
                </a:lnTo>
                <a:lnTo>
                  <a:pt x="2046" y="6"/>
                </a:lnTo>
                <a:lnTo>
                  <a:pt x="2034" y="0"/>
                </a:lnTo>
                <a:lnTo>
                  <a:pt x="2088" y="72"/>
                </a:lnTo>
                <a:lnTo>
                  <a:pt x="2106" y="108"/>
                </a:lnTo>
                <a:lnTo>
                  <a:pt x="2106" y="108"/>
                </a:lnTo>
                <a:lnTo>
                  <a:pt x="2106" y="108"/>
                </a:lnTo>
                <a:lnTo>
                  <a:pt x="2106" y="114"/>
                </a:lnTo>
                <a:lnTo>
                  <a:pt x="2112" y="114"/>
                </a:lnTo>
                <a:lnTo>
                  <a:pt x="2406" y="516"/>
                </a:lnTo>
                <a:lnTo>
                  <a:pt x="2412" y="534"/>
                </a:lnTo>
                <a:lnTo>
                  <a:pt x="2412" y="552"/>
                </a:lnTo>
                <a:lnTo>
                  <a:pt x="2394" y="576"/>
                </a:lnTo>
                <a:lnTo>
                  <a:pt x="2364" y="588"/>
                </a:lnTo>
                <a:lnTo>
                  <a:pt x="2321" y="588"/>
                </a:lnTo>
                <a:lnTo>
                  <a:pt x="2279" y="564"/>
                </a:lnTo>
                <a:lnTo>
                  <a:pt x="2237" y="534"/>
                </a:lnTo>
                <a:lnTo>
                  <a:pt x="2201" y="504"/>
                </a:lnTo>
                <a:lnTo>
                  <a:pt x="2195" y="498"/>
                </a:lnTo>
                <a:lnTo>
                  <a:pt x="2189" y="492"/>
                </a:lnTo>
                <a:lnTo>
                  <a:pt x="2171" y="462"/>
                </a:lnTo>
                <a:lnTo>
                  <a:pt x="2142" y="420"/>
                </a:lnTo>
                <a:lnTo>
                  <a:pt x="2100" y="378"/>
                </a:lnTo>
                <a:lnTo>
                  <a:pt x="2058" y="330"/>
                </a:lnTo>
                <a:lnTo>
                  <a:pt x="2040" y="318"/>
                </a:lnTo>
                <a:lnTo>
                  <a:pt x="2028" y="300"/>
                </a:lnTo>
                <a:lnTo>
                  <a:pt x="2009" y="264"/>
                </a:lnTo>
                <a:lnTo>
                  <a:pt x="1991" y="234"/>
                </a:lnTo>
                <a:lnTo>
                  <a:pt x="1985" y="210"/>
                </a:lnTo>
                <a:lnTo>
                  <a:pt x="1973" y="192"/>
                </a:lnTo>
                <a:lnTo>
                  <a:pt x="1967" y="180"/>
                </a:lnTo>
                <a:lnTo>
                  <a:pt x="1949" y="174"/>
                </a:lnTo>
                <a:lnTo>
                  <a:pt x="1907" y="156"/>
                </a:lnTo>
                <a:lnTo>
                  <a:pt x="1860" y="138"/>
                </a:lnTo>
                <a:lnTo>
                  <a:pt x="1836" y="132"/>
                </a:lnTo>
                <a:lnTo>
                  <a:pt x="1824" y="132"/>
                </a:lnTo>
                <a:lnTo>
                  <a:pt x="1806" y="132"/>
                </a:lnTo>
                <a:lnTo>
                  <a:pt x="1800" y="138"/>
                </a:lnTo>
                <a:lnTo>
                  <a:pt x="1794" y="144"/>
                </a:lnTo>
                <a:lnTo>
                  <a:pt x="1794" y="144"/>
                </a:lnTo>
                <a:lnTo>
                  <a:pt x="1842" y="156"/>
                </a:lnTo>
                <a:lnTo>
                  <a:pt x="1872" y="180"/>
                </a:lnTo>
                <a:lnTo>
                  <a:pt x="1889" y="204"/>
                </a:lnTo>
                <a:lnTo>
                  <a:pt x="1895" y="222"/>
                </a:lnTo>
                <a:lnTo>
                  <a:pt x="1889" y="240"/>
                </a:lnTo>
                <a:lnTo>
                  <a:pt x="1901" y="270"/>
                </a:lnTo>
                <a:lnTo>
                  <a:pt x="1919" y="318"/>
                </a:lnTo>
                <a:lnTo>
                  <a:pt x="1943" y="366"/>
                </a:lnTo>
                <a:lnTo>
                  <a:pt x="1991" y="480"/>
                </a:lnTo>
                <a:lnTo>
                  <a:pt x="2021" y="534"/>
                </a:lnTo>
                <a:lnTo>
                  <a:pt x="2040" y="582"/>
                </a:lnTo>
                <a:lnTo>
                  <a:pt x="2064" y="630"/>
                </a:lnTo>
                <a:lnTo>
                  <a:pt x="2076" y="666"/>
                </a:lnTo>
                <a:lnTo>
                  <a:pt x="2082" y="683"/>
                </a:lnTo>
                <a:lnTo>
                  <a:pt x="2070" y="695"/>
                </a:lnTo>
                <a:lnTo>
                  <a:pt x="2052" y="695"/>
                </a:lnTo>
                <a:lnTo>
                  <a:pt x="2021" y="695"/>
                </a:lnTo>
                <a:lnTo>
                  <a:pt x="1997" y="695"/>
                </a:lnTo>
                <a:lnTo>
                  <a:pt x="1973" y="689"/>
                </a:lnTo>
                <a:lnTo>
                  <a:pt x="1955" y="683"/>
                </a:lnTo>
                <a:lnTo>
                  <a:pt x="1949" y="683"/>
                </a:lnTo>
                <a:lnTo>
                  <a:pt x="1949" y="677"/>
                </a:lnTo>
                <a:lnTo>
                  <a:pt x="1943" y="672"/>
                </a:lnTo>
                <a:lnTo>
                  <a:pt x="1913" y="636"/>
                </a:lnTo>
                <a:lnTo>
                  <a:pt x="1806" y="324"/>
                </a:lnTo>
                <a:lnTo>
                  <a:pt x="1776" y="330"/>
                </a:lnTo>
                <a:lnTo>
                  <a:pt x="1746" y="330"/>
                </a:lnTo>
                <a:lnTo>
                  <a:pt x="1703" y="312"/>
                </a:lnTo>
                <a:lnTo>
                  <a:pt x="1673" y="288"/>
                </a:lnTo>
                <a:lnTo>
                  <a:pt x="1667" y="276"/>
                </a:lnTo>
                <a:lnTo>
                  <a:pt x="1655" y="270"/>
                </a:lnTo>
                <a:lnTo>
                  <a:pt x="1637" y="276"/>
                </a:lnTo>
                <a:lnTo>
                  <a:pt x="1631" y="288"/>
                </a:lnTo>
                <a:lnTo>
                  <a:pt x="1625" y="306"/>
                </a:lnTo>
                <a:lnTo>
                  <a:pt x="1625" y="312"/>
                </a:lnTo>
                <a:lnTo>
                  <a:pt x="1643" y="318"/>
                </a:lnTo>
                <a:lnTo>
                  <a:pt x="1655" y="336"/>
                </a:lnTo>
                <a:lnTo>
                  <a:pt x="1667" y="366"/>
                </a:lnTo>
                <a:lnTo>
                  <a:pt x="1673" y="402"/>
                </a:lnTo>
                <a:lnTo>
                  <a:pt x="1673" y="408"/>
                </a:lnTo>
                <a:lnTo>
                  <a:pt x="1673" y="414"/>
                </a:lnTo>
                <a:lnTo>
                  <a:pt x="1716" y="761"/>
                </a:lnTo>
                <a:lnTo>
                  <a:pt x="1716" y="773"/>
                </a:lnTo>
                <a:lnTo>
                  <a:pt x="1716" y="779"/>
                </a:lnTo>
                <a:lnTo>
                  <a:pt x="1709" y="773"/>
                </a:lnTo>
                <a:lnTo>
                  <a:pt x="1703" y="755"/>
                </a:lnTo>
                <a:lnTo>
                  <a:pt x="1697" y="749"/>
                </a:lnTo>
                <a:lnTo>
                  <a:pt x="1691" y="737"/>
                </a:lnTo>
                <a:lnTo>
                  <a:pt x="1679" y="713"/>
                </a:lnTo>
                <a:lnTo>
                  <a:pt x="1661" y="672"/>
                </a:lnTo>
                <a:lnTo>
                  <a:pt x="1643" y="630"/>
                </a:lnTo>
                <a:lnTo>
                  <a:pt x="1613" y="582"/>
                </a:lnTo>
                <a:lnTo>
                  <a:pt x="1589" y="540"/>
                </a:lnTo>
                <a:lnTo>
                  <a:pt x="1560" y="510"/>
                </a:lnTo>
                <a:lnTo>
                  <a:pt x="1536" y="492"/>
                </a:lnTo>
                <a:lnTo>
                  <a:pt x="1494" y="480"/>
                </a:lnTo>
                <a:lnTo>
                  <a:pt x="1446" y="480"/>
                </a:lnTo>
                <a:lnTo>
                  <a:pt x="1397" y="486"/>
                </a:lnTo>
                <a:lnTo>
                  <a:pt x="1349" y="498"/>
                </a:lnTo>
                <a:lnTo>
                  <a:pt x="1248" y="528"/>
                </a:lnTo>
                <a:lnTo>
                  <a:pt x="1158" y="570"/>
                </a:lnTo>
                <a:lnTo>
                  <a:pt x="1104" y="600"/>
                </a:lnTo>
                <a:lnTo>
                  <a:pt x="1037" y="624"/>
                </a:lnTo>
                <a:lnTo>
                  <a:pt x="996" y="630"/>
                </a:lnTo>
                <a:lnTo>
                  <a:pt x="948" y="630"/>
                </a:lnTo>
                <a:lnTo>
                  <a:pt x="900" y="618"/>
                </a:lnTo>
                <a:lnTo>
                  <a:pt x="840" y="588"/>
                </a:lnTo>
                <a:lnTo>
                  <a:pt x="714" y="534"/>
                </a:lnTo>
                <a:lnTo>
                  <a:pt x="582" y="474"/>
                </a:lnTo>
                <a:lnTo>
                  <a:pt x="443" y="408"/>
                </a:lnTo>
                <a:lnTo>
                  <a:pt x="318" y="348"/>
                </a:lnTo>
                <a:lnTo>
                  <a:pt x="198" y="288"/>
                </a:lnTo>
                <a:lnTo>
                  <a:pt x="149" y="264"/>
                </a:lnTo>
                <a:lnTo>
                  <a:pt x="102" y="240"/>
                </a:lnTo>
                <a:lnTo>
                  <a:pt x="0" y="187"/>
                </a:lnTo>
                <a:lnTo>
                  <a:pt x="0" y="460"/>
                </a:lnTo>
                <a:lnTo>
                  <a:pt x="36" y="474"/>
                </a:lnTo>
                <a:lnTo>
                  <a:pt x="149" y="516"/>
                </a:lnTo>
                <a:lnTo>
                  <a:pt x="216" y="540"/>
                </a:lnTo>
                <a:lnTo>
                  <a:pt x="288" y="570"/>
                </a:lnTo>
                <a:lnTo>
                  <a:pt x="348" y="594"/>
                </a:lnTo>
                <a:lnTo>
                  <a:pt x="396" y="618"/>
                </a:lnTo>
                <a:lnTo>
                  <a:pt x="432" y="636"/>
                </a:lnTo>
                <a:lnTo>
                  <a:pt x="461" y="654"/>
                </a:lnTo>
                <a:lnTo>
                  <a:pt x="504" y="672"/>
                </a:lnTo>
                <a:lnTo>
                  <a:pt x="588" y="707"/>
                </a:lnTo>
                <a:lnTo>
                  <a:pt x="684" y="743"/>
                </a:lnTo>
                <a:lnTo>
                  <a:pt x="725" y="755"/>
                </a:lnTo>
                <a:lnTo>
                  <a:pt x="761" y="767"/>
                </a:lnTo>
                <a:lnTo>
                  <a:pt x="828" y="779"/>
                </a:lnTo>
                <a:lnTo>
                  <a:pt x="894" y="785"/>
                </a:lnTo>
                <a:lnTo>
                  <a:pt x="966" y="791"/>
                </a:lnTo>
                <a:lnTo>
                  <a:pt x="1031" y="791"/>
                </a:lnTo>
                <a:lnTo>
                  <a:pt x="1092" y="785"/>
                </a:lnTo>
                <a:lnTo>
                  <a:pt x="1146" y="785"/>
                </a:lnTo>
                <a:lnTo>
                  <a:pt x="1176" y="779"/>
                </a:lnTo>
                <a:lnTo>
                  <a:pt x="1188" y="779"/>
                </a:lnTo>
                <a:lnTo>
                  <a:pt x="1188" y="779"/>
                </a:lnTo>
                <a:lnTo>
                  <a:pt x="1236" y="785"/>
                </a:lnTo>
                <a:lnTo>
                  <a:pt x="1278" y="791"/>
                </a:lnTo>
                <a:lnTo>
                  <a:pt x="1307" y="803"/>
                </a:lnTo>
                <a:lnTo>
                  <a:pt x="1337" y="809"/>
                </a:lnTo>
                <a:lnTo>
                  <a:pt x="1379" y="827"/>
                </a:lnTo>
                <a:lnTo>
                  <a:pt x="1404" y="845"/>
                </a:lnTo>
                <a:lnTo>
                  <a:pt x="1416" y="863"/>
                </a:lnTo>
                <a:lnTo>
                  <a:pt x="1416" y="875"/>
                </a:lnTo>
                <a:lnTo>
                  <a:pt x="1416" y="881"/>
                </a:lnTo>
                <a:lnTo>
                  <a:pt x="1416" y="887"/>
                </a:lnTo>
                <a:lnTo>
                  <a:pt x="1410" y="887"/>
                </a:lnTo>
                <a:lnTo>
                  <a:pt x="1397" y="893"/>
                </a:lnTo>
                <a:lnTo>
                  <a:pt x="1379" y="905"/>
                </a:lnTo>
                <a:lnTo>
                  <a:pt x="1361" y="923"/>
                </a:lnTo>
                <a:lnTo>
                  <a:pt x="1355" y="941"/>
                </a:lnTo>
                <a:lnTo>
                  <a:pt x="1361" y="971"/>
                </a:lnTo>
                <a:lnTo>
                  <a:pt x="1367" y="989"/>
                </a:lnTo>
                <a:lnTo>
                  <a:pt x="1385" y="1007"/>
                </a:lnTo>
                <a:lnTo>
                  <a:pt x="1404" y="1025"/>
                </a:lnTo>
                <a:lnTo>
                  <a:pt x="1434" y="1049"/>
                </a:lnTo>
                <a:lnTo>
                  <a:pt x="1464" y="1067"/>
                </a:lnTo>
                <a:lnTo>
                  <a:pt x="1494" y="1085"/>
                </a:lnTo>
                <a:lnTo>
                  <a:pt x="1554" y="1091"/>
                </a:lnTo>
                <a:lnTo>
                  <a:pt x="1607" y="1085"/>
                </a:lnTo>
                <a:lnTo>
                  <a:pt x="1661" y="1067"/>
                </a:lnTo>
                <a:lnTo>
                  <a:pt x="1697" y="1043"/>
                </a:lnTo>
                <a:lnTo>
                  <a:pt x="1734" y="1019"/>
                </a:lnTo>
                <a:lnTo>
                  <a:pt x="1752" y="995"/>
                </a:lnTo>
                <a:lnTo>
                  <a:pt x="1758" y="989"/>
                </a:lnTo>
                <a:lnTo>
                  <a:pt x="1812" y="989"/>
                </a:lnTo>
                <a:lnTo>
                  <a:pt x="1860" y="983"/>
                </a:lnTo>
                <a:lnTo>
                  <a:pt x="1907" y="965"/>
                </a:lnTo>
                <a:lnTo>
                  <a:pt x="1943" y="941"/>
                </a:lnTo>
                <a:lnTo>
                  <a:pt x="1973" y="917"/>
                </a:lnTo>
                <a:lnTo>
                  <a:pt x="2003" y="899"/>
                </a:lnTo>
                <a:lnTo>
                  <a:pt x="2015" y="881"/>
                </a:lnTo>
                <a:lnTo>
                  <a:pt x="2021" y="875"/>
                </a:lnTo>
                <a:lnTo>
                  <a:pt x="2201" y="899"/>
                </a:lnTo>
                <a:lnTo>
                  <a:pt x="2243" y="905"/>
                </a:lnTo>
                <a:lnTo>
                  <a:pt x="2273" y="899"/>
                </a:lnTo>
                <a:lnTo>
                  <a:pt x="2327" y="887"/>
                </a:lnTo>
                <a:lnTo>
                  <a:pt x="2364" y="863"/>
                </a:lnTo>
                <a:lnTo>
                  <a:pt x="2388" y="827"/>
                </a:lnTo>
                <a:lnTo>
                  <a:pt x="2400" y="797"/>
                </a:lnTo>
                <a:lnTo>
                  <a:pt x="2400" y="767"/>
                </a:lnTo>
                <a:lnTo>
                  <a:pt x="2400" y="743"/>
                </a:lnTo>
                <a:lnTo>
                  <a:pt x="2400" y="737"/>
                </a:lnTo>
                <a:lnTo>
                  <a:pt x="2418" y="737"/>
                </a:lnTo>
                <a:lnTo>
                  <a:pt x="2436" y="731"/>
                </a:lnTo>
                <a:lnTo>
                  <a:pt x="2471" y="701"/>
                </a:lnTo>
                <a:lnTo>
                  <a:pt x="2513" y="660"/>
                </a:lnTo>
                <a:lnTo>
                  <a:pt x="2555" y="606"/>
                </a:lnTo>
                <a:lnTo>
                  <a:pt x="2591" y="552"/>
                </a:lnTo>
                <a:lnTo>
                  <a:pt x="2621" y="504"/>
                </a:lnTo>
                <a:lnTo>
                  <a:pt x="2639" y="468"/>
                </a:lnTo>
                <a:lnTo>
                  <a:pt x="2646" y="462"/>
                </a:lnTo>
                <a:lnTo>
                  <a:pt x="2646" y="456"/>
                </a:lnTo>
                <a:lnTo>
                  <a:pt x="2693" y="374"/>
                </a:lnTo>
                <a:lnTo>
                  <a:pt x="2723" y="299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PlaceHolder 16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 anchorCtr="1"/>
          <a:p>
            <a:pPr algn="ctr"/>
            <a:r>
              <a:rPr b="1" lang="ru-RU" sz="44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Для правки текста заголовка щёлкните мышью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0" name="PlaceHolder 17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9568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00ff99"/>
              </a:buClr>
              <a:buFont typeface="Garamond"/>
              <a:buChar char="•"/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lvl="1" marL="742680" indent="-285480">
              <a:buClr>
                <a:srgbClr val="ffffff"/>
              </a:buClr>
              <a:buFont typeface="Garamond"/>
              <a:buChar char="–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Второй уровень структуры</a:t>
            </a:r>
            <a:endParaRPr b="0" lang="ru-RU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lvl="2" marL="1143000" indent="-228600">
              <a:buClr>
                <a:srgbClr val="b9efee"/>
              </a:buClr>
              <a:buFont typeface="Garamond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Третий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lvl="3" marL="1600200" indent="-228600">
              <a:buClr>
                <a:srgbClr val="ffffff"/>
              </a:buClr>
              <a:buFont typeface="Garamond"/>
              <a:buChar char="–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lvl="4" marL="2057400" indent="-228600">
              <a:buClr>
                <a:srgbClr val="ccff66"/>
              </a:buClr>
              <a:buFont typeface="Garamond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lvl="5" marL="2057400" indent="-228600">
              <a:buClr>
                <a:srgbClr val="ccff66"/>
              </a:buClr>
              <a:buFont typeface="Garamond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lvl="6" marL="2057400" indent="-228600">
              <a:buClr>
                <a:srgbClr val="ccff66"/>
              </a:buClr>
              <a:buFont typeface="Garamond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1" name="PlaceHolder 18"/>
          <p:cNvSpPr>
            <a:spLocks noGrp="1"/>
          </p:cNvSpPr>
          <p:nvPr>
            <p:ph type="dt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</p:spPr>
        <p:txBody>
          <a:bodyPr lIns="90000" rIns="90000" tIns="46800" bIns="46800" anchor="b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19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 anchor="b"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" name="PlaceHolder 20"/>
          <p:cNvSpPr>
            <a:spLocks noGrp="1"/>
          </p:cNvSpPr>
          <p:nvPr>
            <p:ph type="sldNum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</p:spPr>
        <p:txBody>
          <a:bodyPr lIns="90000" rIns="90000" tIns="46800" bIns="46800" anchor="b"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304091C4-D6A1-47CC-8672-0B6A4C41349B}" type="slidenum"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-206640"/>
            <a:ext cx="8229600" cy="210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457200" y="1600200"/>
            <a:ext cx="8229600" cy="449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16" name="Picture 4" descr="логотип"/>
          <p:cNvPicPr/>
          <p:nvPr/>
        </p:nvPicPr>
        <p:blipFill>
          <a:blip r:embed="rId1"/>
          <a:stretch/>
        </p:blipFill>
        <p:spPr>
          <a:xfrm>
            <a:off x="395280" y="260280"/>
            <a:ext cx="8424720" cy="612144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57" name="TextShape 1"/>
          <p:cNvSpPr txBox="1"/>
          <p:nvPr/>
        </p:nvSpPr>
        <p:spPr>
          <a:xfrm>
            <a:off x="250560" y="620280"/>
            <a:ext cx="8893080" cy="2979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8000" spc="-1" strike="noStrike">
                <a:solidFill>
                  <a:srgbClr val="fac09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Нам дороги эти позабыть нельзя…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58" name="день победы.mp3" descr=""/>
          <p:cNvPicPr/>
          <p:nvPr/>
        </p:nvPicPr>
        <p:blipFill>
          <a:blip r:embed="rId2"/>
          <a:stretch/>
        </p:blipFill>
        <p:spPr>
          <a:xfrm>
            <a:off x="8244000" y="260280"/>
            <a:ext cx="609480" cy="60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afterEffect" fill="hold" presetClass="mediacall" presetID="1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Никифоров Иван Семенович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57200" y="1600200"/>
            <a:ext cx="8229600" cy="449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61" name="Picture 4" descr="13"/>
          <p:cNvPicPr/>
          <p:nvPr/>
        </p:nvPicPr>
        <p:blipFill>
          <a:blip r:embed="rId1"/>
          <a:stretch/>
        </p:blipFill>
        <p:spPr>
          <a:xfrm>
            <a:off x="468360" y="1628640"/>
            <a:ext cx="8207280" cy="496908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Кирпиченко Иван Семенович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63" name="Picture 4" descr="14"/>
          <p:cNvPicPr/>
          <p:nvPr/>
        </p:nvPicPr>
        <p:blipFill>
          <a:blip r:embed="rId1"/>
          <a:stretch/>
        </p:blipFill>
        <p:spPr>
          <a:xfrm>
            <a:off x="611280" y="1600200"/>
            <a:ext cx="8064360" cy="50688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685800" y="1126080"/>
            <a:ext cx="7772400" cy="256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66" name="Picture 4" descr="логип 2"/>
          <p:cNvPicPr/>
          <p:nvPr/>
        </p:nvPicPr>
        <p:blipFill>
          <a:blip r:embed="rId1"/>
          <a:stretch/>
        </p:blipFill>
        <p:spPr>
          <a:xfrm>
            <a:off x="468360" y="404640"/>
            <a:ext cx="8280360" cy="597708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9324720" y="-5800320"/>
            <a:ext cx="215640" cy="1380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-360" y="404640"/>
            <a:ext cx="8893080" cy="6453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 algn="ctr">
              <a:lnSpc>
                <a:spcPct val="80000"/>
              </a:lnSpc>
            </a:pPr>
            <a:r>
              <a:rPr b="1" lang="ru-RU" sz="32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Муниципальное общеобразовательное учреждение Орловская средняя общеобразовательная школа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>
              <a:lnSpc>
                <a:spcPct val="80000"/>
              </a:lnSpc>
            </a:pPr>
            <a:r>
              <a:rPr b="1" i="1" lang="ru-RU" sz="72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«Книга Памяти»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80000"/>
              </a:lnSpc>
            </a:pPr>
            <a:r>
              <a:rPr b="1" i="1" lang="ru-RU" sz="28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Групповой исследовательско-информационный проект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80000"/>
              </a:lnSpc>
            </a:pPr>
            <a:r>
              <a:rPr b="1" i="1" lang="ru-RU" sz="24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r">
              <a:lnSpc>
                <a:spcPct val="80000"/>
              </a:lnSpc>
            </a:pPr>
            <a:r>
              <a:rPr b="1" i="1" lang="ru-RU" sz="24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                                                  </a:t>
            </a:r>
            <a:r>
              <a:rPr b="1" i="1" lang="ru-RU" sz="24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Выполнил: Павлов Сергей                                                                                                                               учащийся 11 класса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80000"/>
              </a:lnSpc>
            </a:pPr>
            <a:r>
              <a:rPr b="1" i="1" lang="ru-RU" sz="28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80000"/>
              </a:lnSpc>
            </a:pPr>
            <a:r>
              <a:rPr b="1" i="1" lang="ru-RU" sz="28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80000"/>
              </a:lnSpc>
            </a:pPr>
            <a:r>
              <a:rPr b="1" i="1" lang="ru-RU" sz="2800" spc="-1" strike="noStrike">
                <a:solidFill>
                  <a:srgbClr val="9933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80000"/>
              </a:lnSpc>
            </a:pPr>
            <a:r>
              <a:rPr b="0" lang="ru-RU" sz="2800" spc="-1" strike="noStrike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Орловка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80000"/>
              </a:lnSpc>
            </a:pPr>
            <a:r>
              <a:rPr b="0" lang="ru-RU" sz="2800" spc="-1" strike="noStrike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2005 год</a:t>
            </a:r>
            <a:r>
              <a:rPr b="0" lang="ru-RU" sz="2800" spc="-1" strike="noStrike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80000"/>
              </a:lnSpc>
            </a:pPr>
            <a:r>
              <a:rPr b="0" lang="ru-RU" sz="2800" spc="-1" strike="noStrike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69" name="Picture 4" descr="img178"/>
          <p:cNvPicPr/>
          <p:nvPr/>
        </p:nvPicPr>
        <p:blipFill>
          <a:blip r:embed="rId1"/>
          <a:stretch/>
        </p:blipFill>
        <p:spPr>
          <a:xfrm>
            <a:off x="324000" y="3500280"/>
            <a:ext cx="4282920" cy="24210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/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Муниципальное общеобразовательное учреждение Орловская средняя общеобразовательная школа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457200" y="1600200"/>
            <a:ext cx="8229600" cy="4997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1" lang="ru-RU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Документы свидетельствуют…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Групповой информационно-исследовательский  проект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                  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                 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Выполнила: Зинкевич Мария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72" name="Picture 4" descr=""/>
          <p:cNvPicPr/>
          <p:nvPr/>
        </p:nvPicPr>
        <p:blipFill>
          <a:blip r:embed="rId1"/>
          <a:stretch/>
        </p:blipFill>
        <p:spPr>
          <a:xfrm>
            <a:off x="1619280" y="2997360"/>
            <a:ext cx="6337440" cy="287964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755640" y="40464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/>
            <a:r>
              <a:rPr b="1" lang="ru-RU" sz="54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Они трудились в годы войны 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1368360" y="3841200"/>
            <a:ext cx="6408720" cy="975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75" name="Picture 4" descr="Хлеб плакат"/>
          <p:cNvPicPr/>
          <p:nvPr/>
        </p:nvPicPr>
        <p:blipFill>
          <a:blip r:embed="rId1"/>
          <a:stretch/>
        </p:blipFill>
        <p:spPr>
          <a:xfrm>
            <a:off x="1116000" y="2205000"/>
            <a:ext cx="7061040" cy="446400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77" name="TextShape 1"/>
          <p:cNvSpPr txBox="1"/>
          <p:nvPr/>
        </p:nvSpPr>
        <p:spPr>
          <a:xfrm>
            <a:off x="250560" y="620280"/>
            <a:ext cx="8893080" cy="2979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7200" spc="-1" strike="noStrike">
                <a:solidFill>
                  <a:srgbClr val="fac09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Нет в России семьи такой, где не памятен свой герой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78" name="день победы.mp3" descr=""/>
          <p:cNvPicPr/>
          <p:nvPr/>
        </p:nvPicPr>
        <p:blipFill>
          <a:blip r:embed="rId2"/>
          <a:stretch/>
        </p:blipFill>
        <p:spPr>
          <a:xfrm>
            <a:off x="8244000" y="260280"/>
            <a:ext cx="609480" cy="60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afterEffect" fill="hold" presetClass="mediacall" presetID="1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1600200"/>
            <a:ext cx="8229600" cy="4495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5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</a:t>
            </a:r>
            <a:r>
              <a:rPr b="1" lang="ru-RU" sz="5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Орловский сельсовет: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/>
            <a:r>
              <a:rPr b="0" lang="ru-RU" sz="5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>
              <a:buClr>
                <a:srgbClr val="00ff99"/>
              </a:buClr>
              <a:buFont typeface="Garamond"/>
              <a:buChar char="•"/>
            </a:pPr>
            <a:r>
              <a:rPr b="1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Ушло на фронт – 400 человек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>
              <a:buClr>
                <a:srgbClr val="00ff99"/>
              </a:buClr>
              <a:buFont typeface="Garamond"/>
              <a:buChar char="•"/>
            </a:pPr>
            <a:r>
              <a:rPr b="1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Вернулось домой – 94 человек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/>
            <a:r>
              <a:rPr b="1" lang="ru-RU" sz="44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Похоронка - черный вестник…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457200" y="1600200"/>
            <a:ext cx="8229600" cy="4495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 algn="r">
              <a:lnSpc>
                <a:spcPct val="6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Похоронка – черный  вестник,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r">
              <a:lnSpc>
                <a:spcPct val="6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</a:t>
            </a: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Ты  гуляла  по  стране.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r">
              <a:lnSpc>
                <a:spcPct val="6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Кто  погиб, а  кто  без  вести –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r">
              <a:lnSpc>
                <a:spcPct val="6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Все  вы  пали  на  войне.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 algn="r">
              <a:lnSpc>
                <a:spcPct val="6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>
              <a:lnSpc>
                <a:spcPct val="60000"/>
              </a:lnSpc>
            </a:pPr>
            <a:r>
              <a:rPr b="1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1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Эта война отняла у многих семей отцов, сыновей, братьев…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>
              <a:lnSpc>
                <a:spcPct val="70000"/>
              </a:lnSpc>
            </a:pPr>
            <a:r>
              <a:rPr b="1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</a:t>
            </a:r>
            <a:r>
              <a:rPr b="1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Миллионы похоронок получили солдатские матери и солдатские жены за эту войну и, наверное, миллионы извещений о том, что «Ваш сын  или муж пропал без вести …».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>
              <a:lnSpc>
                <a:spcPct val="70000"/>
              </a:lnSpc>
            </a:pPr>
            <a:r>
              <a:rPr b="1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>
              <a:buClr>
                <a:srgbClr val="00ff99"/>
              </a:buClr>
              <a:buFont typeface="Garamond"/>
              <a:buChar char="•"/>
            </a:pPr>
            <a:r>
              <a:rPr b="1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250560" y="620280"/>
            <a:ext cx="8893080" cy="2979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7200" spc="-1" strike="noStrike">
                <a:solidFill>
                  <a:srgbClr val="fac09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
</a:t>
            </a:r>
            <a:r>
              <a:rPr b="1" lang="ru-RU" sz="7200" spc="-1" strike="noStrike">
                <a:solidFill>
                  <a:srgbClr val="fac09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Идет война народная, священная война…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19" name="день победы.mp3" descr=""/>
          <p:cNvPicPr/>
          <p:nvPr/>
        </p:nvPicPr>
        <p:blipFill>
          <a:blip r:embed="rId2"/>
          <a:stretch/>
        </p:blipFill>
        <p:spPr>
          <a:xfrm>
            <a:off x="8244000" y="260280"/>
            <a:ext cx="609480" cy="60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 presetID="1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-1529280"/>
            <a:ext cx="8229600" cy="1922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457200" y="765000"/>
            <a:ext cx="4038480" cy="5330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70000"/>
              </a:lnSpc>
            </a:pPr>
            <a:r>
              <a:rPr b="1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</a:t>
            </a:r>
            <a:r>
              <a:rPr b="1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Разными  дорогами  приходили  печальные  вести  с  фронта</a:t>
            </a:r>
            <a:r>
              <a:rPr b="1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Выписывали  похоронки – извещения  о  гибели  бойцов  работники  районных  и  городских  военкоматов  на  стандартных  бланках,  на  основании  поступивших  с  фронта  сведений. . 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>
              <a:lnSpc>
                <a:spcPct val="70000"/>
              </a:lnSpc>
            </a:pP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Изредка  доходили  сообщения  прямо  с  позиций,  в  них  после  боя  командиры  писали  о  гибели  солдат, используя  обрывки  карт, открытки,   бланки  или  просто  лист  бумаги.</a:t>
            </a:r>
            <a:r>
              <a:rPr b="1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>
              <a:lnSpc>
                <a:spcPct val="90000"/>
              </a:lnSpc>
              <a:buClr>
                <a:srgbClr val="00ff99"/>
              </a:buClr>
              <a:buFont typeface="Garamond"/>
              <a:buChar char="•"/>
            </a:pPr>
            <a:r>
              <a:rPr b="1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>
              <a:buClr>
                <a:srgbClr val="00ff99"/>
              </a:buClr>
              <a:buFont typeface="Garamond"/>
              <a:buChar char="•"/>
            </a:pPr>
            <a:r>
              <a:rPr b="1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84" name="Picture 5" descr=""/>
          <p:cNvPicPr/>
          <p:nvPr/>
        </p:nvPicPr>
        <p:blipFill>
          <a:blip r:embed="rId1"/>
          <a:stretch/>
        </p:blipFill>
        <p:spPr>
          <a:xfrm>
            <a:off x="4643280" y="907920"/>
            <a:ext cx="4249800" cy="518328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Rectangle 2" descr=""/>
          <p:cNvPicPr/>
          <p:nvPr/>
        </p:nvPicPr>
        <p:blipFill>
          <a:blip r:embed="rId1"/>
          <a:stretch/>
        </p:blipFill>
        <p:spPr>
          <a:xfrm>
            <a:off x="450720" y="-1255680"/>
            <a:ext cx="8242560" cy="1017720"/>
          </a:xfrm>
          <a:prstGeom prst="rect">
            <a:avLst/>
          </a:prstGeom>
          <a:ln>
            <a:noFill/>
          </a:ln>
        </p:spPr>
      </p:pic>
      <p:sp>
        <p:nvSpPr>
          <p:cNvPr id="186" name="TextShape 1"/>
          <p:cNvSpPr txBox="1"/>
          <p:nvPr/>
        </p:nvSpPr>
        <p:spPr>
          <a:xfrm>
            <a:off x="179280" y="259920"/>
            <a:ext cx="4337280" cy="5807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2880" indent="-272880">
              <a:lnSpc>
                <a:spcPct val="80000"/>
              </a:lnSpc>
            </a:pPr>
            <a:r>
              <a:rPr b="1" lang="ru-RU" sz="2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  </a:t>
            </a:r>
            <a:r>
              <a:rPr b="1" lang="ru-RU" sz="2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 Я помню, когда в наш дом пришла похоронка на отца. Мама очень плакала, «убивалась» а  мы плакали вместе с нею. Собрались родные, соседи, односельчане; они сочувствовали, уговаривали, жалели  нас - детей. 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72880" indent="-272880">
              <a:lnSpc>
                <a:spcPct val="80000"/>
              </a:lnSpc>
            </a:pPr>
            <a:r>
              <a:rPr b="1" lang="ru-RU" sz="2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  </a:t>
            </a:r>
            <a:r>
              <a:rPr b="1" lang="ru-RU" sz="2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Многие тоже плакали вместе с нами, горевали. И так было каждый раз, когда в деревню приходили страшные вести о гибели родных и близких» - рассказывала Кривцова Нина Васильевна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87" name="Picture 4" descr=""/>
          <p:cNvPicPr/>
          <p:nvPr/>
        </p:nvPicPr>
        <p:blipFill>
          <a:blip r:embed="rId2"/>
          <a:stretch/>
        </p:blipFill>
        <p:spPr>
          <a:xfrm>
            <a:off x="5000760" y="765000"/>
            <a:ext cx="3819240" cy="525636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Rectangle 4" descr=""/>
          <p:cNvPicPr/>
          <p:nvPr/>
        </p:nvPicPr>
        <p:blipFill>
          <a:blip r:embed="rId1"/>
          <a:stretch/>
        </p:blipFill>
        <p:spPr>
          <a:xfrm>
            <a:off x="219240" y="-858960"/>
            <a:ext cx="8474040" cy="865440"/>
          </a:xfrm>
          <a:prstGeom prst="rect">
            <a:avLst/>
          </a:prstGeom>
          <a:ln>
            <a:noFill/>
          </a:ln>
        </p:spPr>
      </p:pic>
      <p:sp>
        <p:nvSpPr>
          <p:cNvPr id="189" name="TextShape 1"/>
          <p:cNvSpPr txBox="1"/>
          <p:nvPr/>
        </p:nvSpPr>
        <p:spPr>
          <a:xfrm>
            <a:off x="-360" y="188640"/>
            <a:ext cx="4383000" cy="7056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65040" indent="-365040">
              <a:lnSpc>
                <a:spcPct val="90000"/>
              </a:lnSpc>
            </a:pPr>
            <a:r>
              <a:rPr b="0" lang="ru-RU" sz="2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«В нашей семье сохранилась похоронка, которую получила моя прабабушка, Зинкевич Мария, на своего мужа.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65040" indent="-365040">
              <a:lnSpc>
                <a:spcPct val="9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 </a:t>
            </a: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Я бережно , с трепетом беру в руки этот клочок бумаги, который принёс столько горя моей прабабушке и думаю о том, как трудно ей было поднимать одной своих детей после войны».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65040" indent="-365040">
              <a:lnSpc>
                <a:spcPct val="9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        </a:t>
            </a: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(Зинкевич Мария)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65040" indent="-365040"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90" name="Picture 7" descr="img176"/>
          <p:cNvPicPr/>
          <p:nvPr/>
        </p:nvPicPr>
        <p:blipFill>
          <a:blip r:embed="rId2"/>
          <a:stretch/>
        </p:blipFill>
        <p:spPr>
          <a:xfrm>
            <a:off x="4500720" y="549360"/>
            <a:ext cx="4206600" cy="573732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Rectangle 4" descr=""/>
          <p:cNvPicPr/>
          <p:nvPr/>
        </p:nvPicPr>
        <p:blipFill>
          <a:blip r:embed="rId1"/>
          <a:stretch/>
        </p:blipFill>
        <p:spPr>
          <a:xfrm>
            <a:off x="914400" y="-1444680"/>
            <a:ext cx="8021520" cy="1206720"/>
          </a:xfrm>
          <a:prstGeom prst="rect">
            <a:avLst/>
          </a:prstGeom>
          <a:ln>
            <a:noFill/>
          </a:ln>
        </p:spPr>
      </p:pic>
      <p:sp>
        <p:nvSpPr>
          <p:cNvPr id="192" name="TextShape 1"/>
          <p:cNvSpPr txBox="1"/>
          <p:nvPr/>
        </p:nvSpPr>
        <p:spPr>
          <a:xfrm>
            <a:off x="457200" y="333360"/>
            <a:ext cx="4059360" cy="5734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2880" indent="-272880" algn="ctr">
              <a:lnSpc>
                <a:spcPct val="80000"/>
              </a:lnSpc>
            </a:pPr>
            <a:r>
              <a:rPr b="1" i="1" lang="ru-RU" sz="2500" spc="-1" strike="noStrike">
                <a:solidFill>
                  <a:srgbClr val="3c363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72880" indent="-272880" algn="ctr">
              <a:lnSpc>
                <a:spcPct val="80000"/>
              </a:lnSpc>
            </a:pPr>
            <a:r>
              <a:rPr b="0" lang="ru-RU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72880" indent="-272880">
              <a:lnSpc>
                <a:spcPct val="80000"/>
              </a:lnSpc>
            </a:pPr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 </a:t>
            </a:r>
            <a:r>
              <a:rPr b="1" lang="ru-RU" sz="2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«Эту похоронку, которую я держу в руках, многие годы среди самых важных документов хранила сначала моя прабабушка, затем бабушка. Это - извещение о смерти сына моей прабабушки. Бабушка рассказывала, что ее часто доставала ее мать и плакала.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72880" indent="-272880">
              <a:lnSpc>
                <a:spcPct val="80000"/>
              </a:lnSpc>
            </a:pPr>
            <a:r>
              <a:rPr b="1" lang="ru-RU" sz="2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  </a:t>
            </a:r>
            <a:r>
              <a:rPr b="1" lang="ru-RU" sz="2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Для меня эта похоронка – память о той войне».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72880" indent="-272880">
              <a:lnSpc>
                <a:spcPct val="80000"/>
              </a:lnSpc>
            </a:pPr>
            <a:r>
              <a:rPr b="1" lang="ru-RU" sz="2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         </a:t>
            </a:r>
            <a:r>
              <a:rPr b="1" lang="ru-RU" sz="2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(Мишкин Никита)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93" name="Picture 6" descr="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4805280" y="765000"/>
            <a:ext cx="3745080" cy="545004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/>
            <a:r>
              <a:rPr b="1" lang="ru-RU" sz="40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Всероссийская акция «Бессмертный полк»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95" name="Рисунок 1" descr=""/>
          <p:cNvPicPr/>
          <p:nvPr/>
        </p:nvPicPr>
        <p:blipFill>
          <a:blip r:embed="rId1"/>
          <a:stretch/>
        </p:blipFill>
        <p:spPr>
          <a:xfrm>
            <a:off x="1042920" y="1714680"/>
            <a:ext cx="6985080" cy="452268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Рисунок 1" descr=""/>
          <p:cNvPicPr/>
          <p:nvPr/>
        </p:nvPicPr>
        <p:blipFill>
          <a:blip r:embed="rId1"/>
          <a:stretch/>
        </p:blipFill>
        <p:spPr>
          <a:xfrm>
            <a:off x="1547640" y="0"/>
            <a:ext cx="7596360" cy="515772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98" name="TextShape 1"/>
          <p:cNvSpPr txBox="1"/>
          <p:nvPr/>
        </p:nvSpPr>
        <p:spPr>
          <a:xfrm>
            <a:off x="250560" y="620280"/>
            <a:ext cx="8893080" cy="2979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7200" spc="-1" strike="noStrike">
                <a:solidFill>
                  <a:srgbClr val="fac09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Все для фронта!</a:t>
            </a:r>
            <a:r>
              <a:rPr b="1" lang="ru-RU" sz="7200" spc="-1" strike="noStrike">
                <a:solidFill>
                  <a:srgbClr val="fac09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
</a:t>
            </a:r>
            <a:r>
              <a:rPr b="1" lang="ru-RU" sz="7200" spc="-1" strike="noStrike">
                <a:solidFill>
                  <a:srgbClr val="fac09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Все для победы!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99" name="день победы.mp3" descr=""/>
          <p:cNvPicPr/>
          <p:nvPr/>
        </p:nvPicPr>
        <p:blipFill>
          <a:blip r:embed="rId2"/>
          <a:stretch/>
        </p:blipFill>
        <p:spPr>
          <a:xfrm>
            <a:off x="8244000" y="260280"/>
            <a:ext cx="609480" cy="60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afterEffect" fill="hold" presetClass="mediacall" presetID="1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755640" y="40464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/>
            <a:r>
              <a:rPr b="1" lang="ru-RU" sz="54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Они трудились в годы войны 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1368360" y="3841200"/>
            <a:ext cx="6408720" cy="975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202" name="Picture 4" descr="Хлеб плакат"/>
          <p:cNvPicPr/>
          <p:nvPr/>
        </p:nvPicPr>
        <p:blipFill>
          <a:blip r:embed="rId1"/>
          <a:stretch/>
        </p:blipFill>
        <p:spPr>
          <a:xfrm>
            <a:off x="1116000" y="2205000"/>
            <a:ext cx="7061040" cy="446400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04" name="TextShape 1"/>
          <p:cNvSpPr txBox="1"/>
          <p:nvPr/>
        </p:nvSpPr>
        <p:spPr>
          <a:xfrm>
            <a:off x="250560" y="620280"/>
            <a:ext cx="8893080" cy="2979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7200" spc="-1" strike="noStrike">
                <a:solidFill>
                  <a:srgbClr val="fac09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 нам нужна одна Победа! Мы за ценой не постоим…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205" name="день победы.mp3" descr=""/>
          <p:cNvPicPr/>
          <p:nvPr/>
        </p:nvPicPr>
        <p:blipFill>
          <a:blip r:embed="rId2"/>
          <a:stretch/>
        </p:blipFill>
        <p:spPr>
          <a:xfrm>
            <a:off x="8244000" y="260280"/>
            <a:ext cx="609480" cy="60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0" dur="indefinite" restart="never" nodeType="tmRoot">
          <p:childTnLst>
            <p:seq>
              <p:cTn id="81" dur="indefinite" nodeType="mainSeq"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afterEffect" fill="hold" presetClass="mediacall" presetID="1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95280" y="907920"/>
            <a:ext cx="3997440" cy="242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5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 июню 1941 года Германией было захвачено 12 стран Европы - Австрия, Чехословакия, Албания, Польша, Дания, Норвегия, Нидерланды, Люксембург, Бельгия, Франция, Югославия и Греция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21" name="Text Box 6" descr=""/>
          <p:cNvPicPr/>
          <p:nvPr/>
        </p:nvPicPr>
        <p:blipFill>
          <a:blip r:embed="rId1"/>
          <a:stretch/>
        </p:blipFill>
        <p:spPr>
          <a:xfrm>
            <a:off x="171360" y="-6480"/>
            <a:ext cx="4407120" cy="762120"/>
          </a:xfrm>
          <a:prstGeom prst="rect">
            <a:avLst/>
          </a:prstGeom>
          <a:ln>
            <a:noFill/>
          </a:ln>
        </p:spPr>
      </p:pic>
      <p:pic>
        <p:nvPicPr>
          <p:cNvPr id="122" name="Text Box 7" descr=""/>
          <p:cNvPicPr/>
          <p:nvPr/>
        </p:nvPicPr>
        <p:blipFill>
          <a:blip r:embed="rId2"/>
          <a:stretch/>
        </p:blipFill>
        <p:spPr>
          <a:xfrm>
            <a:off x="-133200" y="4218120"/>
            <a:ext cx="9069120" cy="53640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0" y="4714920"/>
            <a:ext cx="9144000" cy="21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720">
              <a:lnSpc>
                <a:spcPct val="100000"/>
              </a:lnSpc>
            </a:pPr>
            <a:r>
              <a:rPr b="0" lang="ru-RU" sz="1800" spc="-1" strike="noStrike">
                <a:solidFill>
                  <a:srgbClr val="006e6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полосе от Чёрного моря до Припятских болот — группа армий «Юг» (44 немецкие, 13 румынских дивизий, 9 румынских и 4 венгерские бригады)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полосе от Припятских болот до Гольдапа — группа армий «Центр» (50 немецких дивизий и 2 немецкие бригады);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342720" indent="-3427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полосе от Гольдапа до Мемеля — группа армий «Север» (29 немецких дивизий).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24" name="Picture 11" descr=""/>
          <p:cNvPicPr/>
          <p:nvPr/>
        </p:nvPicPr>
        <p:blipFill>
          <a:blip r:embed="rId3"/>
          <a:stretch/>
        </p:blipFill>
        <p:spPr>
          <a:xfrm>
            <a:off x="4427640" y="0"/>
            <a:ext cx="4716360" cy="4321080"/>
          </a:xfrm>
          <a:prstGeom prst="rect">
            <a:avLst/>
          </a:prstGeom>
          <a:ln>
            <a:noFill/>
          </a:ln>
        </p:spPr>
      </p:pic>
      <p:sp>
        <p:nvSpPr>
          <p:cNvPr id="125" name="CustomShape 3"/>
          <p:cNvSpPr/>
          <p:nvPr/>
        </p:nvSpPr>
        <p:spPr>
          <a:xfrm>
            <a:off x="9664560" y="3213000"/>
            <a:ext cx="184320" cy="30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4"/>
          <p:cNvSpPr/>
          <p:nvPr/>
        </p:nvSpPr>
        <p:spPr>
          <a:xfrm>
            <a:off x="5413320" y="162000"/>
            <a:ext cx="2989440" cy="3992400"/>
          </a:xfrm>
          <a:custGeom>
            <a:avLst/>
            <a:gdLst/>
            <a:ahLst/>
            <a:rect l="l" t="t" r="r" b="b"/>
            <a:pathLst>
              <a:path w="2990116" h="3992292">
                <a:moveTo>
                  <a:pt x="2102392" y="123499"/>
                </a:moveTo>
                <a:cubicBezTo>
                  <a:pt x="2100011" y="135405"/>
                  <a:pt x="2080791" y="150670"/>
                  <a:pt x="2073817" y="166362"/>
                </a:cubicBezTo>
                <a:cubicBezTo>
                  <a:pt x="2061584" y="193887"/>
                  <a:pt x="2045242" y="252087"/>
                  <a:pt x="2045242" y="252087"/>
                </a:cubicBezTo>
                <a:cubicBezTo>
                  <a:pt x="2050005" y="275899"/>
                  <a:pt x="2051003" y="300786"/>
                  <a:pt x="2059530" y="323524"/>
                </a:cubicBezTo>
                <a:cubicBezTo>
                  <a:pt x="2065559" y="339602"/>
                  <a:pt x="2083940" y="349728"/>
                  <a:pt x="2088105" y="366387"/>
                </a:cubicBezTo>
                <a:cubicBezTo>
                  <a:pt x="2098564" y="408225"/>
                  <a:pt x="2095302" y="452435"/>
                  <a:pt x="2102392" y="494974"/>
                </a:cubicBezTo>
                <a:cubicBezTo>
                  <a:pt x="2104868" y="509830"/>
                  <a:pt x="2109366" y="524672"/>
                  <a:pt x="2116680" y="537837"/>
                </a:cubicBezTo>
                <a:cubicBezTo>
                  <a:pt x="2144146" y="587275"/>
                  <a:pt x="2173604" y="630518"/>
                  <a:pt x="2216692" y="666424"/>
                </a:cubicBezTo>
                <a:cubicBezTo>
                  <a:pt x="2229884" y="677417"/>
                  <a:pt x="2245267" y="685474"/>
                  <a:pt x="2259555" y="694999"/>
                </a:cubicBezTo>
                <a:cubicBezTo>
                  <a:pt x="2264317" y="709287"/>
                  <a:pt x="2270575" y="723160"/>
                  <a:pt x="2273842" y="737862"/>
                </a:cubicBezTo>
                <a:cubicBezTo>
                  <a:pt x="2280126" y="766141"/>
                  <a:pt x="2275175" y="797676"/>
                  <a:pt x="2288130" y="823587"/>
                </a:cubicBezTo>
                <a:cubicBezTo>
                  <a:pt x="2295809" y="838945"/>
                  <a:pt x="2316705" y="842637"/>
                  <a:pt x="2330992" y="852162"/>
                </a:cubicBezTo>
                <a:cubicBezTo>
                  <a:pt x="2340517" y="866449"/>
                  <a:pt x="2357858" y="877938"/>
                  <a:pt x="2359567" y="895024"/>
                </a:cubicBezTo>
                <a:cubicBezTo>
                  <a:pt x="2364473" y="944077"/>
                  <a:pt x="2352936" y="1001669"/>
                  <a:pt x="2316705" y="1037899"/>
                </a:cubicBezTo>
                <a:cubicBezTo>
                  <a:pt x="2204320" y="1150282"/>
                  <a:pt x="2348007" y="968904"/>
                  <a:pt x="2230980" y="1109337"/>
                </a:cubicBezTo>
                <a:cubicBezTo>
                  <a:pt x="2194328" y="1153320"/>
                  <a:pt x="2180802" y="1216550"/>
                  <a:pt x="2116680" y="1237924"/>
                </a:cubicBezTo>
                <a:lnTo>
                  <a:pt x="2073817" y="1252212"/>
                </a:lnTo>
                <a:cubicBezTo>
                  <a:pt x="2014935" y="1340534"/>
                  <a:pt x="2080311" y="1254377"/>
                  <a:pt x="2002380" y="1323649"/>
                </a:cubicBezTo>
                <a:cubicBezTo>
                  <a:pt x="1922306" y="1394826"/>
                  <a:pt x="1931510" y="1387091"/>
                  <a:pt x="1888080" y="1452237"/>
                </a:cubicBezTo>
                <a:cubicBezTo>
                  <a:pt x="1892842" y="1514149"/>
                  <a:pt x="1892683" y="1576639"/>
                  <a:pt x="1902367" y="1637974"/>
                </a:cubicBezTo>
                <a:cubicBezTo>
                  <a:pt x="1907065" y="1667726"/>
                  <a:pt x="1921417" y="1695124"/>
                  <a:pt x="1930942" y="1723699"/>
                </a:cubicBezTo>
                <a:cubicBezTo>
                  <a:pt x="1935705" y="1737987"/>
                  <a:pt x="1934581" y="1755913"/>
                  <a:pt x="1945230" y="1766562"/>
                </a:cubicBezTo>
                <a:cubicBezTo>
                  <a:pt x="1976830" y="1798162"/>
                  <a:pt x="1996774" y="1812502"/>
                  <a:pt x="2016667" y="1852287"/>
                </a:cubicBezTo>
                <a:cubicBezTo>
                  <a:pt x="2075821" y="1970593"/>
                  <a:pt x="1977637" y="1815171"/>
                  <a:pt x="2059530" y="1938012"/>
                </a:cubicBezTo>
                <a:cubicBezTo>
                  <a:pt x="2049579" y="1952939"/>
                  <a:pt x="2012724" y="2000076"/>
                  <a:pt x="2016667" y="2023737"/>
                </a:cubicBezTo>
                <a:cubicBezTo>
                  <a:pt x="2019490" y="2040675"/>
                  <a:pt x="2034249" y="2053408"/>
                  <a:pt x="2045242" y="2066599"/>
                </a:cubicBezTo>
                <a:cubicBezTo>
                  <a:pt x="2102161" y="2134901"/>
                  <a:pt x="2069666" y="2086953"/>
                  <a:pt x="2130967" y="2138037"/>
                </a:cubicBezTo>
                <a:cubicBezTo>
                  <a:pt x="2146489" y="2150972"/>
                  <a:pt x="2159542" y="2166612"/>
                  <a:pt x="2173830" y="2180899"/>
                </a:cubicBezTo>
                <a:cubicBezTo>
                  <a:pt x="2195056" y="2244576"/>
                  <a:pt x="2220429" y="2273438"/>
                  <a:pt x="2188117" y="2338062"/>
                </a:cubicBezTo>
                <a:cubicBezTo>
                  <a:pt x="2179081" y="2356134"/>
                  <a:pt x="2159542" y="2366637"/>
                  <a:pt x="2145255" y="2380924"/>
                </a:cubicBezTo>
                <a:cubicBezTo>
                  <a:pt x="2140492" y="2395212"/>
                  <a:pt x="2125374" y="2409804"/>
                  <a:pt x="2130967" y="2423787"/>
                </a:cubicBezTo>
                <a:cubicBezTo>
                  <a:pt x="2139489" y="2445092"/>
                  <a:pt x="2198648" y="2460634"/>
                  <a:pt x="2216692" y="2466649"/>
                </a:cubicBezTo>
                <a:cubicBezTo>
                  <a:pt x="2226217" y="2480937"/>
                  <a:pt x="2233125" y="2497370"/>
                  <a:pt x="2245267" y="2509512"/>
                </a:cubicBezTo>
                <a:cubicBezTo>
                  <a:pt x="2272964" y="2537209"/>
                  <a:pt x="2296131" y="2540754"/>
                  <a:pt x="2330992" y="2552374"/>
                </a:cubicBezTo>
                <a:cubicBezTo>
                  <a:pt x="2359567" y="2547612"/>
                  <a:pt x="2389234" y="2547248"/>
                  <a:pt x="2416717" y="2538087"/>
                </a:cubicBezTo>
                <a:cubicBezTo>
                  <a:pt x="2433007" y="2532657"/>
                  <a:pt x="2442581" y="2511940"/>
                  <a:pt x="2459580" y="2509512"/>
                </a:cubicBezTo>
                <a:cubicBezTo>
                  <a:pt x="2479019" y="2506735"/>
                  <a:pt x="2497680" y="2519037"/>
                  <a:pt x="2516730" y="2523799"/>
                </a:cubicBezTo>
                <a:cubicBezTo>
                  <a:pt x="2529672" y="2533505"/>
                  <a:pt x="2595851" y="2584792"/>
                  <a:pt x="2616742" y="2595237"/>
                </a:cubicBezTo>
                <a:cubicBezTo>
                  <a:pt x="2630213" y="2601972"/>
                  <a:pt x="2645317" y="2604762"/>
                  <a:pt x="2659605" y="2609524"/>
                </a:cubicBezTo>
                <a:cubicBezTo>
                  <a:pt x="2681839" y="2631758"/>
                  <a:pt x="2719108" y="2663424"/>
                  <a:pt x="2731042" y="2695249"/>
                </a:cubicBezTo>
                <a:cubicBezTo>
                  <a:pt x="2739569" y="2717987"/>
                  <a:pt x="2738940" y="2743258"/>
                  <a:pt x="2745330" y="2766687"/>
                </a:cubicBezTo>
                <a:cubicBezTo>
                  <a:pt x="2753255" y="2795746"/>
                  <a:pt x="2764380" y="2823837"/>
                  <a:pt x="2773905" y="2852412"/>
                </a:cubicBezTo>
                <a:lnTo>
                  <a:pt x="2788192" y="2895274"/>
                </a:lnTo>
                <a:cubicBezTo>
                  <a:pt x="2783430" y="2928612"/>
                  <a:pt x="2789871" y="2965636"/>
                  <a:pt x="2773905" y="2995287"/>
                </a:cubicBezTo>
                <a:cubicBezTo>
                  <a:pt x="2754746" y="3030868"/>
                  <a:pt x="2688180" y="3081012"/>
                  <a:pt x="2688180" y="3081012"/>
                </a:cubicBezTo>
                <a:cubicBezTo>
                  <a:pt x="2683417" y="3095299"/>
                  <a:pt x="2673892" y="3108814"/>
                  <a:pt x="2673892" y="3123874"/>
                </a:cubicBezTo>
                <a:cubicBezTo>
                  <a:pt x="2673892" y="3143510"/>
                  <a:pt x="2682537" y="3162216"/>
                  <a:pt x="2688180" y="3181024"/>
                </a:cubicBezTo>
                <a:cubicBezTo>
                  <a:pt x="2696835" y="3209874"/>
                  <a:pt x="2707230" y="3238174"/>
                  <a:pt x="2716755" y="3266749"/>
                </a:cubicBezTo>
                <a:cubicBezTo>
                  <a:pt x="2721517" y="3281037"/>
                  <a:pt x="2722688" y="3297081"/>
                  <a:pt x="2731042" y="3309612"/>
                </a:cubicBezTo>
                <a:lnTo>
                  <a:pt x="2759617" y="3352474"/>
                </a:lnTo>
                <a:cubicBezTo>
                  <a:pt x="2761677" y="3362775"/>
                  <a:pt x="2775641" y="3447947"/>
                  <a:pt x="2788192" y="3466774"/>
                </a:cubicBezTo>
                <a:cubicBezTo>
                  <a:pt x="2799400" y="3483586"/>
                  <a:pt x="2818120" y="3494115"/>
                  <a:pt x="2831055" y="3509637"/>
                </a:cubicBezTo>
                <a:cubicBezTo>
                  <a:pt x="2842048" y="3522828"/>
                  <a:pt x="2848222" y="3539665"/>
                  <a:pt x="2859630" y="3552499"/>
                </a:cubicBezTo>
                <a:cubicBezTo>
                  <a:pt x="2990116" y="3699296"/>
                  <a:pt x="2909078" y="3583809"/>
                  <a:pt x="2973930" y="3681087"/>
                </a:cubicBezTo>
                <a:cubicBezTo>
                  <a:pt x="2978692" y="3695374"/>
                  <a:pt x="2988217" y="3708889"/>
                  <a:pt x="2988217" y="3723949"/>
                </a:cubicBezTo>
                <a:cubicBezTo>
                  <a:pt x="2988217" y="3776553"/>
                  <a:pt x="2984952" y="3829676"/>
                  <a:pt x="2973930" y="3881112"/>
                </a:cubicBezTo>
                <a:cubicBezTo>
                  <a:pt x="2962370" y="3935061"/>
                  <a:pt x="2939395" y="3919810"/>
                  <a:pt x="2902492" y="3938262"/>
                </a:cubicBezTo>
                <a:cubicBezTo>
                  <a:pt x="2794434" y="3992292"/>
                  <a:pt x="2951015" y="3955414"/>
                  <a:pt x="2745330" y="3981124"/>
                </a:cubicBezTo>
                <a:cubicBezTo>
                  <a:pt x="2692942" y="3976362"/>
                  <a:pt x="2640242" y="3974276"/>
                  <a:pt x="2588167" y="3966837"/>
                </a:cubicBezTo>
                <a:cubicBezTo>
                  <a:pt x="2544861" y="3960650"/>
                  <a:pt x="2530833" y="3943756"/>
                  <a:pt x="2502442" y="3909687"/>
                </a:cubicBezTo>
                <a:cubicBezTo>
                  <a:pt x="2491449" y="3896495"/>
                  <a:pt x="2486009" y="3878966"/>
                  <a:pt x="2473867" y="3866824"/>
                </a:cubicBezTo>
                <a:cubicBezTo>
                  <a:pt x="2461725" y="3854682"/>
                  <a:pt x="2445292" y="3847774"/>
                  <a:pt x="2431005" y="3838249"/>
                </a:cubicBezTo>
                <a:cubicBezTo>
                  <a:pt x="2405896" y="3762924"/>
                  <a:pt x="2433312" y="3823873"/>
                  <a:pt x="2373855" y="3752524"/>
                </a:cubicBezTo>
                <a:cubicBezTo>
                  <a:pt x="2362862" y="3739333"/>
                  <a:pt x="2356688" y="3722496"/>
                  <a:pt x="2345280" y="3709662"/>
                </a:cubicBezTo>
                <a:cubicBezTo>
                  <a:pt x="2318432" y="3679458"/>
                  <a:pt x="2281971" y="3657561"/>
                  <a:pt x="2259555" y="3623937"/>
                </a:cubicBezTo>
                <a:cubicBezTo>
                  <a:pt x="2191197" y="3521400"/>
                  <a:pt x="2226689" y="3562496"/>
                  <a:pt x="2159542" y="3495349"/>
                </a:cubicBezTo>
                <a:cubicBezTo>
                  <a:pt x="2154780" y="3481062"/>
                  <a:pt x="2154663" y="3464247"/>
                  <a:pt x="2145255" y="3452487"/>
                </a:cubicBezTo>
                <a:cubicBezTo>
                  <a:pt x="2134528" y="3439078"/>
                  <a:pt x="2114534" y="3436054"/>
                  <a:pt x="2102392" y="3423912"/>
                </a:cubicBezTo>
                <a:cubicBezTo>
                  <a:pt x="2090250" y="3411770"/>
                  <a:pt x="2083342" y="3395337"/>
                  <a:pt x="2073817" y="3381049"/>
                </a:cubicBezTo>
                <a:cubicBezTo>
                  <a:pt x="2069055" y="3366762"/>
                  <a:pt x="2068938" y="3349947"/>
                  <a:pt x="2059530" y="3338187"/>
                </a:cubicBezTo>
                <a:cubicBezTo>
                  <a:pt x="2029086" y="3300132"/>
                  <a:pt x="2011075" y="3316030"/>
                  <a:pt x="1973805" y="3295324"/>
                </a:cubicBezTo>
                <a:cubicBezTo>
                  <a:pt x="1943784" y="3278645"/>
                  <a:pt x="1916655" y="3257224"/>
                  <a:pt x="1888080" y="3238174"/>
                </a:cubicBezTo>
                <a:lnTo>
                  <a:pt x="1802355" y="3181024"/>
                </a:lnTo>
                <a:lnTo>
                  <a:pt x="1673767" y="3095299"/>
                </a:lnTo>
                <a:lnTo>
                  <a:pt x="1630905" y="3066724"/>
                </a:lnTo>
                <a:cubicBezTo>
                  <a:pt x="1578107" y="2987528"/>
                  <a:pt x="1632538" y="3050169"/>
                  <a:pt x="1559467" y="3009574"/>
                </a:cubicBezTo>
                <a:cubicBezTo>
                  <a:pt x="1529446" y="2992896"/>
                  <a:pt x="1473742" y="2952424"/>
                  <a:pt x="1473742" y="2952424"/>
                </a:cubicBezTo>
                <a:cubicBezTo>
                  <a:pt x="1428806" y="2967403"/>
                  <a:pt x="1418594" y="2963708"/>
                  <a:pt x="1388017" y="3009574"/>
                </a:cubicBezTo>
                <a:cubicBezTo>
                  <a:pt x="1379663" y="3022105"/>
                  <a:pt x="1378492" y="3038149"/>
                  <a:pt x="1373730" y="3052437"/>
                </a:cubicBezTo>
                <a:cubicBezTo>
                  <a:pt x="1382269" y="3078054"/>
                  <a:pt x="1398936" y="3134793"/>
                  <a:pt x="1416592" y="3152449"/>
                </a:cubicBezTo>
                <a:cubicBezTo>
                  <a:pt x="1440876" y="3176733"/>
                  <a:pt x="1478033" y="3185315"/>
                  <a:pt x="1502317" y="3209599"/>
                </a:cubicBezTo>
                <a:cubicBezTo>
                  <a:pt x="1530892" y="3238174"/>
                  <a:pt x="1554418" y="3272908"/>
                  <a:pt x="1588042" y="3295324"/>
                </a:cubicBezTo>
                <a:cubicBezTo>
                  <a:pt x="1602330" y="3304849"/>
                  <a:pt x="1617713" y="3312906"/>
                  <a:pt x="1630905" y="3323899"/>
                </a:cubicBezTo>
                <a:cubicBezTo>
                  <a:pt x="1702254" y="3383357"/>
                  <a:pt x="1641302" y="3355941"/>
                  <a:pt x="1716630" y="3381049"/>
                </a:cubicBezTo>
                <a:cubicBezTo>
                  <a:pt x="1745205" y="3400099"/>
                  <a:pt x="1769038" y="3429869"/>
                  <a:pt x="1802355" y="3438199"/>
                </a:cubicBezTo>
                <a:cubicBezTo>
                  <a:pt x="1874115" y="3456140"/>
                  <a:pt x="1840876" y="3446278"/>
                  <a:pt x="1902367" y="3466774"/>
                </a:cubicBezTo>
                <a:cubicBezTo>
                  <a:pt x="1907047" y="3480813"/>
                  <a:pt x="1946332" y="3552720"/>
                  <a:pt x="1873792" y="3538212"/>
                </a:cubicBezTo>
                <a:cubicBezTo>
                  <a:pt x="1856954" y="3534844"/>
                  <a:pt x="1854742" y="3509637"/>
                  <a:pt x="1845217" y="3495349"/>
                </a:cubicBezTo>
                <a:cubicBezTo>
                  <a:pt x="1830930" y="3500112"/>
                  <a:pt x="1813004" y="3498988"/>
                  <a:pt x="1802355" y="3509637"/>
                </a:cubicBezTo>
                <a:cubicBezTo>
                  <a:pt x="1791706" y="3520286"/>
                  <a:pt x="1790057" y="3537571"/>
                  <a:pt x="1788067" y="3552499"/>
                </a:cubicBezTo>
                <a:cubicBezTo>
                  <a:pt x="1780488" y="3609344"/>
                  <a:pt x="1789129" y="3668693"/>
                  <a:pt x="1773780" y="3723949"/>
                </a:cubicBezTo>
                <a:cubicBezTo>
                  <a:pt x="1764588" y="3757039"/>
                  <a:pt x="1735680" y="3781099"/>
                  <a:pt x="1716630" y="3809674"/>
                </a:cubicBezTo>
                <a:cubicBezTo>
                  <a:pt x="1716629" y="3809675"/>
                  <a:pt x="1659482" y="3895398"/>
                  <a:pt x="1659480" y="3895399"/>
                </a:cubicBezTo>
                <a:lnTo>
                  <a:pt x="1616617" y="3923974"/>
                </a:lnTo>
                <a:cubicBezTo>
                  <a:pt x="1592805" y="3919212"/>
                  <a:pt x="1567918" y="3918214"/>
                  <a:pt x="1545180" y="3909687"/>
                </a:cubicBezTo>
                <a:cubicBezTo>
                  <a:pt x="1529102" y="3903658"/>
                  <a:pt x="1515509" y="3892105"/>
                  <a:pt x="1502317" y="3881112"/>
                </a:cubicBezTo>
                <a:cubicBezTo>
                  <a:pt x="1461066" y="3846736"/>
                  <a:pt x="1458976" y="3837530"/>
                  <a:pt x="1430880" y="3795387"/>
                </a:cubicBezTo>
                <a:cubicBezTo>
                  <a:pt x="1445167" y="3785862"/>
                  <a:pt x="1458384" y="3774491"/>
                  <a:pt x="1473742" y="3766812"/>
                </a:cubicBezTo>
                <a:cubicBezTo>
                  <a:pt x="1535423" y="3735971"/>
                  <a:pt x="1666884" y="3740964"/>
                  <a:pt x="1702342" y="3738237"/>
                </a:cubicBezTo>
                <a:cubicBezTo>
                  <a:pt x="1707105" y="3723949"/>
                  <a:pt x="1716630" y="3710435"/>
                  <a:pt x="1716630" y="3695374"/>
                </a:cubicBezTo>
                <a:cubicBezTo>
                  <a:pt x="1716630" y="3631828"/>
                  <a:pt x="1719820" y="3569977"/>
                  <a:pt x="1673767" y="3523924"/>
                </a:cubicBezTo>
                <a:cubicBezTo>
                  <a:pt x="1661625" y="3511782"/>
                  <a:pt x="1647471" y="3499867"/>
                  <a:pt x="1630905" y="3495349"/>
                </a:cubicBezTo>
                <a:cubicBezTo>
                  <a:pt x="1593861" y="3485246"/>
                  <a:pt x="1554705" y="3485824"/>
                  <a:pt x="1516605" y="3481062"/>
                </a:cubicBezTo>
                <a:lnTo>
                  <a:pt x="1430880" y="3423912"/>
                </a:lnTo>
                <a:lnTo>
                  <a:pt x="1388017" y="3395337"/>
                </a:lnTo>
                <a:cubicBezTo>
                  <a:pt x="1378492" y="3381049"/>
                  <a:pt x="1373730" y="3361999"/>
                  <a:pt x="1359442" y="3352474"/>
                </a:cubicBezTo>
                <a:cubicBezTo>
                  <a:pt x="1350797" y="3346711"/>
                  <a:pt x="1232426" y="3324213"/>
                  <a:pt x="1230855" y="3323899"/>
                </a:cubicBezTo>
                <a:cubicBezTo>
                  <a:pt x="1221330" y="3309612"/>
                  <a:pt x="1209254" y="3296728"/>
                  <a:pt x="1202280" y="3281037"/>
                </a:cubicBezTo>
                <a:cubicBezTo>
                  <a:pt x="1190047" y="3253512"/>
                  <a:pt x="1202280" y="3204837"/>
                  <a:pt x="1173705" y="3195312"/>
                </a:cubicBezTo>
                <a:cubicBezTo>
                  <a:pt x="1065960" y="3159396"/>
                  <a:pt x="1198775" y="3207846"/>
                  <a:pt x="1087980" y="3152449"/>
                </a:cubicBezTo>
                <a:cubicBezTo>
                  <a:pt x="1074509" y="3145714"/>
                  <a:pt x="1059405" y="3142924"/>
                  <a:pt x="1045117" y="3138162"/>
                </a:cubicBezTo>
                <a:cubicBezTo>
                  <a:pt x="1002070" y="3109464"/>
                  <a:pt x="995862" y="3102765"/>
                  <a:pt x="945105" y="3081012"/>
                </a:cubicBezTo>
                <a:cubicBezTo>
                  <a:pt x="862292" y="3045521"/>
                  <a:pt x="941749" y="3093062"/>
                  <a:pt x="859380" y="3038149"/>
                </a:cubicBezTo>
                <a:cubicBezTo>
                  <a:pt x="869571" y="3007575"/>
                  <a:pt x="876175" y="2975233"/>
                  <a:pt x="902242" y="2952424"/>
                </a:cubicBezTo>
                <a:cubicBezTo>
                  <a:pt x="955674" y="2905671"/>
                  <a:pt x="982456" y="2891431"/>
                  <a:pt x="1045117" y="2880987"/>
                </a:cubicBezTo>
                <a:cubicBezTo>
                  <a:pt x="1082991" y="2874675"/>
                  <a:pt x="1121317" y="2871462"/>
                  <a:pt x="1159417" y="2866699"/>
                </a:cubicBezTo>
                <a:cubicBezTo>
                  <a:pt x="1173705" y="2861937"/>
                  <a:pt x="1195545" y="2865882"/>
                  <a:pt x="1202280" y="2852412"/>
                </a:cubicBezTo>
                <a:cubicBezTo>
                  <a:pt x="1224052" y="2808869"/>
                  <a:pt x="1161459" y="2800705"/>
                  <a:pt x="1145130" y="2795262"/>
                </a:cubicBezTo>
                <a:cubicBezTo>
                  <a:pt x="1130842" y="2785737"/>
                  <a:pt x="1119405" y="2767758"/>
                  <a:pt x="1102267" y="2766687"/>
                </a:cubicBezTo>
                <a:cubicBezTo>
                  <a:pt x="1097665" y="2766399"/>
                  <a:pt x="927864" y="2765152"/>
                  <a:pt x="873667" y="2795262"/>
                </a:cubicBezTo>
                <a:cubicBezTo>
                  <a:pt x="833296" y="2817690"/>
                  <a:pt x="795139" y="2860442"/>
                  <a:pt x="745080" y="2866699"/>
                </a:cubicBezTo>
                <a:cubicBezTo>
                  <a:pt x="683464" y="2874401"/>
                  <a:pt x="621255" y="2876224"/>
                  <a:pt x="559342" y="2880987"/>
                </a:cubicBezTo>
                <a:cubicBezTo>
                  <a:pt x="530767" y="2876224"/>
                  <a:pt x="499528" y="2879654"/>
                  <a:pt x="473617" y="2866699"/>
                </a:cubicBezTo>
                <a:cubicBezTo>
                  <a:pt x="458259" y="2859020"/>
                  <a:pt x="458450" y="2834564"/>
                  <a:pt x="445042" y="2823837"/>
                </a:cubicBezTo>
                <a:cubicBezTo>
                  <a:pt x="433282" y="2814429"/>
                  <a:pt x="416467" y="2814312"/>
                  <a:pt x="402180" y="2809549"/>
                </a:cubicBezTo>
                <a:cubicBezTo>
                  <a:pt x="373944" y="2818961"/>
                  <a:pt x="336598" y="2827233"/>
                  <a:pt x="316455" y="2852412"/>
                </a:cubicBezTo>
                <a:cubicBezTo>
                  <a:pt x="307047" y="2864172"/>
                  <a:pt x="306304" y="2880793"/>
                  <a:pt x="302167" y="2895274"/>
                </a:cubicBezTo>
                <a:cubicBezTo>
                  <a:pt x="258977" y="3046437"/>
                  <a:pt x="327219" y="2834409"/>
                  <a:pt x="259305" y="3038149"/>
                </a:cubicBezTo>
                <a:cubicBezTo>
                  <a:pt x="254542" y="3052437"/>
                  <a:pt x="253371" y="3068481"/>
                  <a:pt x="245017" y="3081012"/>
                </a:cubicBezTo>
                <a:cubicBezTo>
                  <a:pt x="235492" y="3095299"/>
                  <a:pt x="229479" y="3112699"/>
                  <a:pt x="216442" y="3123874"/>
                </a:cubicBezTo>
                <a:cubicBezTo>
                  <a:pt x="191323" y="3145404"/>
                  <a:pt x="120311" y="3179084"/>
                  <a:pt x="87855" y="3195312"/>
                </a:cubicBezTo>
                <a:cubicBezTo>
                  <a:pt x="83092" y="3181024"/>
                  <a:pt x="73567" y="3167510"/>
                  <a:pt x="73567" y="3152449"/>
                </a:cubicBezTo>
                <a:cubicBezTo>
                  <a:pt x="73567" y="3122875"/>
                  <a:pt x="101984" y="3088393"/>
                  <a:pt x="116430" y="3066724"/>
                </a:cubicBezTo>
                <a:cubicBezTo>
                  <a:pt x="121192" y="3052437"/>
                  <a:pt x="122363" y="3036393"/>
                  <a:pt x="130717" y="3023862"/>
                </a:cubicBezTo>
                <a:cubicBezTo>
                  <a:pt x="202066" y="2916839"/>
                  <a:pt x="153896" y="3040052"/>
                  <a:pt x="187867" y="2938137"/>
                </a:cubicBezTo>
                <a:cubicBezTo>
                  <a:pt x="166845" y="2833023"/>
                  <a:pt x="187050" y="2886905"/>
                  <a:pt x="116430" y="2780974"/>
                </a:cubicBezTo>
                <a:lnTo>
                  <a:pt x="116430" y="2780974"/>
                </a:lnTo>
                <a:cubicBezTo>
                  <a:pt x="106905" y="2752399"/>
                  <a:pt x="109154" y="2716547"/>
                  <a:pt x="87855" y="2695249"/>
                </a:cubicBezTo>
                <a:cubicBezTo>
                  <a:pt x="32850" y="2640245"/>
                  <a:pt x="56200" y="2669199"/>
                  <a:pt x="16417" y="2609524"/>
                </a:cubicBezTo>
                <a:cubicBezTo>
                  <a:pt x="11655" y="2595237"/>
                  <a:pt x="0" y="2581571"/>
                  <a:pt x="2130" y="2566662"/>
                </a:cubicBezTo>
                <a:cubicBezTo>
                  <a:pt x="12566" y="2493615"/>
                  <a:pt x="28088" y="2517964"/>
                  <a:pt x="73567" y="2495224"/>
                </a:cubicBezTo>
                <a:cubicBezTo>
                  <a:pt x="184346" y="2439834"/>
                  <a:pt x="51565" y="2488270"/>
                  <a:pt x="159292" y="2452362"/>
                </a:cubicBezTo>
                <a:cubicBezTo>
                  <a:pt x="291677" y="2474425"/>
                  <a:pt x="328802" y="2487040"/>
                  <a:pt x="502192" y="2452362"/>
                </a:cubicBezTo>
                <a:cubicBezTo>
                  <a:pt x="519030" y="2448994"/>
                  <a:pt x="519774" y="2422691"/>
                  <a:pt x="530767" y="2409499"/>
                </a:cubicBezTo>
                <a:cubicBezTo>
                  <a:pt x="543702" y="2393977"/>
                  <a:pt x="560695" y="2382159"/>
                  <a:pt x="573630" y="2366637"/>
                </a:cubicBezTo>
                <a:cubicBezTo>
                  <a:pt x="584623" y="2353445"/>
                  <a:pt x="589282" y="2335082"/>
                  <a:pt x="602205" y="2323774"/>
                </a:cubicBezTo>
                <a:cubicBezTo>
                  <a:pt x="628051" y="2301159"/>
                  <a:pt x="659355" y="2285674"/>
                  <a:pt x="687930" y="2266624"/>
                </a:cubicBezTo>
                <a:cubicBezTo>
                  <a:pt x="743324" y="2229695"/>
                  <a:pt x="714501" y="2243479"/>
                  <a:pt x="773655" y="2223762"/>
                </a:cubicBezTo>
                <a:cubicBezTo>
                  <a:pt x="792705" y="2195187"/>
                  <a:pt x="819945" y="2170618"/>
                  <a:pt x="830805" y="2138037"/>
                </a:cubicBezTo>
                <a:cubicBezTo>
                  <a:pt x="835567" y="2123749"/>
                  <a:pt x="836738" y="2107705"/>
                  <a:pt x="845092" y="2095174"/>
                </a:cubicBezTo>
                <a:cubicBezTo>
                  <a:pt x="856300" y="2078362"/>
                  <a:pt x="870292" y="2062125"/>
                  <a:pt x="887955" y="2052312"/>
                </a:cubicBezTo>
                <a:cubicBezTo>
                  <a:pt x="914285" y="2037684"/>
                  <a:pt x="973680" y="2023737"/>
                  <a:pt x="973680" y="2023737"/>
                </a:cubicBezTo>
                <a:cubicBezTo>
                  <a:pt x="987967" y="2009449"/>
                  <a:pt x="1005334" y="1997686"/>
                  <a:pt x="1016542" y="1980874"/>
                </a:cubicBezTo>
                <a:cubicBezTo>
                  <a:pt x="1024896" y="1968343"/>
                  <a:pt x="1024095" y="1951482"/>
                  <a:pt x="1030830" y="1938012"/>
                </a:cubicBezTo>
                <a:cubicBezTo>
                  <a:pt x="1038509" y="1922653"/>
                  <a:pt x="1049880" y="1909437"/>
                  <a:pt x="1059405" y="1895149"/>
                </a:cubicBezTo>
                <a:cubicBezTo>
                  <a:pt x="1054642" y="1809424"/>
                  <a:pt x="1065941" y="1721268"/>
                  <a:pt x="1045117" y="1637974"/>
                </a:cubicBezTo>
                <a:cubicBezTo>
                  <a:pt x="1039951" y="1617311"/>
                  <a:pt x="1007742" y="1617309"/>
                  <a:pt x="987967" y="1609399"/>
                </a:cubicBezTo>
                <a:cubicBezTo>
                  <a:pt x="960001" y="1598212"/>
                  <a:pt x="902242" y="1580824"/>
                  <a:pt x="902242" y="1580824"/>
                </a:cubicBezTo>
                <a:cubicBezTo>
                  <a:pt x="892717" y="1566537"/>
                  <a:pt x="879696" y="1554040"/>
                  <a:pt x="873667" y="1537962"/>
                </a:cubicBezTo>
                <a:cubicBezTo>
                  <a:pt x="865140" y="1515224"/>
                  <a:pt x="865270" y="1490083"/>
                  <a:pt x="859380" y="1466524"/>
                </a:cubicBezTo>
                <a:cubicBezTo>
                  <a:pt x="855727" y="1451913"/>
                  <a:pt x="849855" y="1437949"/>
                  <a:pt x="845092" y="1423662"/>
                </a:cubicBezTo>
                <a:cubicBezTo>
                  <a:pt x="849855" y="1361749"/>
                  <a:pt x="851678" y="1299540"/>
                  <a:pt x="859380" y="1237924"/>
                </a:cubicBezTo>
                <a:cubicBezTo>
                  <a:pt x="861248" y="1222980"/>
                  <a:pt x="870014" y="1209672"/>
                  <a:pt x="873667" y="1195062"/>
                </a:cubicBezTo>
                <a:cubicBezTo>
                  <a:pt x="879557" y="1171503"/>
                  <a:pt x="877906" y="1145732"/>
                  <a:pt x="887955" y="1123624"/>
                </a:cubicBezTo>
                <a:cubicBezTo>
                  <a:pt x="902166" y="1092359"/>
                  <a:pt x="926055" y="1066474"/>
                  <a:pt x="945105" y="1037899"/>
                </a:cubicBezTo>
                <a:cubicBezTo>
                  <a:pt x="954630" y="1023612"/>
                  <a:pt x="961538" y="1007179"/>
                  <a:pt x="973680" y="995037"/>
                </a:cubicBezTo>
                <a:cubicBezTo>
                  <a:pt x="987967" y="980749"/>
                  <a:pt x="1004137" y="968123"/>
                  <a:pt x="1016542" y="952174"/>
                </a:cubicBezTo>
                <a:cubicBezTo>
                  <a:pt x="1053473" y="904691"/>
                  <a:pt x="1067898" y="858342"/>
                  <a:pt x="1116555" y="823587"/>
                </a:cubicBezTo>
                <a:cubicBezTo>
                  <a:pt x="1133886" y="811208"/>
                  <a:pt x="1155213" y="805579"/>
                  <a:pt x="1173705" y="795012"/>
                </a:cubicBezTo>
                <a:cubicBezTo>
                  <a:pt x="1188614" y="786493"/>
                  <a:pt x="1202280" y="775962"/>
                  <a:pt x="1216567" y="766437"/>
                </a:cubicBezTo>
                <a:cubicBezTo>
                  <a:pt x="1234534" y="712538"/>
                  <a:pt x="1238878" y="686976"/>
                  <a:pt x="1288005" y="637849"/>
                </a:cubicBezTo>
                <a:cubicBezTo>
                  <a:pt x="1302292" y="623562"/>
                  <a:pt x="1317932" y="610509"/>
                  <a:pt x="1330867" y="594987"/>
                </a:cubicBezTo>
                <a:cubicBezTo>
                  <a:pt x="1341860" y="581795"/>
                  <a:pt x="1352468" y="567816"/>
                  <a:pt x="1359442" y="552124"/>
                </a:cubicBezTo>
                <a:cubicBezTo>
                  <a:pt x="1371675" y="524599"/>
                  <a:pt x="1388017" y="466399"/>
                  <a:pt x="1388017" y="466399"/>
                </a:cubicBezTo>
                <a:cubicBezTo>
                  <a:pt x="1392780" y="399724"/>
                  <a:pt x="1375512" y="327614"/>
                  <a:pt x="1402305" y="266374"/>
                </a:cubicBezTo>
                <a:cubicBezTo>
                  <a:pt x="1407393" y="254744"/>
                  <a:pt x="1523521" y="230009"/>
                  <a:pt x="1545180" y="223512"/>
                </a:cubicBezTo>
                <a:cubicBezTo>
                  <a:pt x="1574030" y="214857"/>
                  <a:pt x="1630905" y="194937"/>
                  <a:pt x="1630905" y="194937"/>
                </a:cubicBezTo>
                <a:cubicBezTo>
                  <a:pt x="1640430" y="180649"/>
                  <a:pt x="1651801" y="167433"/>
                  <a:pt x="1659480" y="152074"/>
                </a:cubicBezTo>
                <a:cubicBezTo>
                  <a:pt x="1666215" y="138604"/>
                  <a:pt x="1663118" y="119861"/>
                  <a:pt x="1673767" y="109212"/>
                </a:cubicBezTo>
                <a:cubicBezTo>
                  <a:pt x="1693706" y="89273"/>
                  <a:pt x="1780564" y="37016"/>
                  <a:pt x="1816642" y="23487"/>
                </a:cubicBezTo>
                <a:cubicBezTo>
                  <a:pt x="1835028" y="16592"/>
                  <a:pt x="1854742" y="13962"/>
                  <a:pt x="1873792" y="9199"/>
                </a:cubicBezTo>
                <a:cubicBezTo>
                  <a:pt x="1948392" y="16659"/>
                  <a:pt x="2007468" y="0"/>
                  <a:pt x="2059530" y="52062"/>
                </a:cubicBezTo>
                <a:cubicBezTo>
                  <a:pt x="2071672" y="64204"/>
                  <a:pt x="2081728" y="78981"/>
                  <a:pt x="2088105" y="94924"/>
                </a:cubicBezTo>
                <a:cubicBezTo>
                  <a:pt x="2091643" y="103768"/>
                  <a:pt x="2104773" y="111593"/>
                  <a:pt x="2102392" y="123499"/>
                </a:cubicBezTo>
                <a:close/>
              </a:path>
            </a:pathLst>
          </a:custGeom>
          <a:solidFill>
            <a:srgbClr val="ffffff"/>
          </a:solidFill>
          <a:ln w="25560">
            <a:solidFill>
              <a:srgbClr val="23959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algn="ctr"/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algn="ctr"/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/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    </a:t>
            </a: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Германия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timing>
    <p:tnLst>
      <p:par>
        <p:cTn id="6" dur="indefinite" restart="never" nodeType="tmRoot">
          <p:childTnLst>
            <p:seq>
              <p:cTn id="7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-206640"/>
            <a:ext cx="8229600" cy="210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 anchorCtr="1"/>
          <a:p>
            <a:pPr algn="ctr"/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457200" y="1600200"/>
            <a:ext cx="8229600" cy="449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0" y="0"/>
            <a:ext cx="8229600" cy="83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ff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b="1" lang="ru-RU" sz="2800" spc="-1" strike="noStrike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Военно-стратегические планы Германии: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68360" y="692280"/>
            <a:ext cx="8675640" cy="192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План «Барбаросса» — план ведения военной кампании против СССР</a:t>
            </a: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был разработан в течение лета 1940 г. ,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он предусматривал проведение молниеносной (6 — 7 недель) войны. (Блицкриг)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468360" y="2133720"/>
            <a:ext cx="8362800" cy="33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720">
              <a:lnSpc>
                <a:spcPct val="100000"/>
              </a:lnSpc>
            </a:pPr>
            <a:r>
              <a:rPr b="1" lang="ru-RU" sz="3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0" y="4579200"/>
            <a:ext cx="9144000" cy="82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e6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e6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6e6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 предусматривал</a:t>
            </a:r>
            <a:r>
              <a:rPr b="0" lang="en-US" sz="1600" spc="-1" strike="noStrike">
                <a:solidFill>
                  <a:srgbClr val="006e6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b="0" lang="ru-RU" sz="1600" spc="-1" strike="noStrike">
                <a:solidFill>
                  <a:srgbClr val="006e6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одновременное нанесение ударов по трем главным направлениям: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3780000" y="3068640"/>
            <a:ext cx="5182920" cy="115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6"/>
          <p:cNvSpPr/>
          <p:nvPr/>
        </p:nvSpPr>
        <p:spPr>
          <a:xfrm>
            <a:off x="0" y="-603360"/>
            <a:ext cx="9144000" cy="30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7"/>
          <p:cNvSpPr/>
          <p:nvPr/>
        </p:nvSpPr>
        <p:spPr>
          <a:xfrm>
            <a:off x="0" y="6027840"/>
            <a:ext cx="91440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34" name="Picture 1" descr=""/>
          <p:cNvPicPr/>
          <p:nvPr/>
        </p:nvPicPr>
        <p:blipFill>
          <a:blip r:embed="rId1"/>
          <a:stretch/>
        </p:blipFill>
        <p:spPr>
          <a:xfrm>
            <a:off x="179280" y="2637000"/>
            <a:ext cx="4248360" cy="3456000"/>
          </a:xfrm>
          <a:prstGeom prst="rect">
            <a:avLst/>
          </a:prstGeom>
          <a:ln>
            <a:noFill/>
          </a:ln>
        </p:spPr>
      </p:pic>
      <p:pic>
        <p:nvPicPr>
          <p:cNvPr id="135" name="Picture 2" descr=""/>
          <p:cNvPicPr/>
          <p:nvPr/>
        </p:nvPicPr>
        <p:blipFill>
          <a:blip r:embed="rId2"/>
          <a:srcRect l="0" t="7874" r="0" b="7874"/>
          <a:stretch/>
        </p:blipFill>
        <p:spPr>
          <a:xfrm>
            <a:off x="4572000" y="2565360"/>
            <a:ext cx="4235400" cy="360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 rot="18798600">
            <a:off x="-61560" y="2347920"/>
            <a:ext cx="2051280" cy="714240"/>
          </a:xfrm>
          <a:custGeom>
            <a:avLst/>
            <a:gdLst/>
            <a:ahLst/>
            <a:rect l="l" t="t" r="r" b="b"/>
            <a:pathLst>
              <a:path w="2051050" h="714375">
                <a:moveTo>
                  <a:pt x="0" y="178594"/>
                </a:moveTo>
                <a:lnTo>
                  <a:pt x="22324" y="178594"/>
                </a:lnTo>
                <a:lnTo>
                  <a:pt x="22324" y="535781"/>
                </a:lnTo>
                <a:lnTo>
                  <a:pt x="0" y="535781"/>
                </a:lnTo>
                <a:close/>
                <a:moveTo>
                  <a:pt x="44648" y="178594"/>
                </a:moveTo>
                <a:lnTo>
                  <a:pt x="89297" y="178594"/>
                </a:lnTo>
                <a:lnTo>
                  <a:pt x="89297" y="535781"/>
                </a:lnTo>
                <a:lnTo>
                  <a:pt x="44648" y="535781"/>
                </a:lnTo>
                <a:close/>
                <a:moveTo>
                  <a:pt x="111621" y="178594"/>
                </a:moveTo>
                <a:lnTo>
                  <a:pt x="1693863" y="178594"/>
                </a:lnTo>
                <a:lnTo>
                  <a:pt x="1693863" y="0"/>
                </a:lnTo>
                <a:lnTo>
                  <a:pt x="2051050" y="357188"/>
                </a:lnTo>
                <a:lnTo>
                  <a:pt x="1693863" y="714375"/>
                </a:lnTo>
                <a:lnTo>
                  <a:pt x="1693863" y="535781"/>
                </a:lnTo>
                <a:lnTo>
                  <a:pt x="111621" y="535781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"/>
          <p:cNvSpPr/>
          <p:nvPr/>
        </p:nvSpPr>
        <p:spPr>
          <a:xfrm>
            <a:off x="1428840" y="1357200"/>
            <a:ext cx="928440" cy="1000080"/>
          </a:xfrm>
          <a:prstGeom prst="ellipse">
            <a:avLst/>
          </a:prstGeom>
          <a:solidFill>
            <a:srgbClr val="ffff00">
              <a:alpha val="49000"/>
            </a:srgbClr>
          </a:solidFill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3"/>
          <p:cNvSpPr/>
          <p:nvPr/>
        </p:nvSpPr>
        <p:spPr>
          <a:xfrm rot="20962200">
            <a:off x="266760" y="2962440"/>
            <a:ext cx="2759040" cy="826920"/>
          </a:xfrm>
          <a:custGeom>
            <a:avLst/>
            <a:gdLst/>
            <a:ahLst/>
            <a:rect l="l" t="t" r="r" b="b"/>
            <a:pathLst>
              <a:path w="2759075" h="827088">
                <a:moveTo>
                  <a:pt x="0" y="206772"/>
                </a:moveTo>
                <a:lnTo>
                  <a:pt x="25847" y="206772"/>
                </a:lnTo>
                <a:lnTo>
                  <a:pt x="25847" y="620316"/>
                </a:lnTo>
                <a:lnTo>
                  <a:pt x="0" y="620316"/>
                </a:lnTo>
                <a:close/>
                <a:moveTo>
                  <a:pt x="51693" y="206772"/>
                </a:moveTo>
                <a:lnTo>
                  <a:pt x="103386" y="206772"/>
                </a:lnTo>
                <a:lnTo>
                  <a:pt x="103386" y="620316"/>
                </a:lnTo>
                <a:lnTo>
                  <a:pt x="51693" y="620316"/>
                </a:lnTo>
                <a:close/>
                <a:moveTo>
                  <a:pt x="129232" y="206772"/>
                </a:moveTo>
                <a:lnTo>
                  <a:pt x="2345531" y="206772"/>
                </a:lnTo>
                <a:lnTo>
                  <a:pt x="2345531" y="0"/>
                </a:lnTo>
                <a:lnTo>
                  <a:pt x="2759075" y="413544"/>
                </a:lnTo>
                <a:lnTo>
                  <a:pt x="2345531" y="827088"/>
                </a:lnTo>
                <a:lnTo>
                  <a:pt x="2345531" y="620316"/>
                </a:lnTo>
                <a:lnTo>
                  <a:pt x="129232" y="620316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4"/>
          <p:cNvSpPr/>
          <p:nvPr/>
        </p:nvSpPr>
        <p:spPr>
          <a:xfrm>
            <a:off x="2714760" y="2571840"/>
            <a:ext cx="928440" cy="1000080"/>
          </a:xfrm>
          <a:prstGeom prst="ellipse">
            <a:avLst/>
          </a:prstGeom>
          <a:solidFill>
            <a:srgbClr val="ffff00">
              <a:alpha val="49000"/>
            </a:srgbClr>
          </a:solidFill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5"/>
          <p:cNvSpPr/>
          <p:nvPr/>
        </p:nvSpPr>
        <p:spPr>
          <a:xfrm rot="2570400">
            <a:off x="205920" y="3849840"/>
            <a:ext cx="1698840" cy="642960"/>
          </a:xfrm>
          <a:custGeom>
            <a:avLst/>
            <a:gdLst/>
            <a:ahLst/>
            <a:rect l="l" t="t" r="r" b="b"/>
            <a:pathLst>
              <a:path w="1698625" h="642937">
                <a:moveTo>
                  <a:pt x="0" y="160734"/>
                </a:moveTo>
                <a:lnTo>
                  <a:pt x="20092" y="160734"/>
                </a:lnTo>
                <a:lnTo>
                  <a:pt x="20092" y="482203"/>
                </a:lnTo>
                <a:lnTo>
                  <a:pt x="0" y="482203"/>
                </a:lnTo>
                <a:close/>
                <a:moveTo>
                  <a:pt x="40184" y="160734"/>
                </a:moveTo>
                <a:lnTo>
                  <a:pt x="80367" y="160734"/>
                </a:lnTo>
                <a:lnTo>
                  <a:pt x="80367" y="482203"/>
                </a:lnTo>
                <a:lnTo>
                  <a:pt x="40184" y="482203"/>
                </a:lnTo>
                <a:close/>
                <a:moveTo>
                  <a:pt x="100459" y="160734"/>
                </a:moveTo>
                <a:lnTo>
                  <a:pt x="1377157" y="160734"/>
                </a:lnTo>
                <a:lnTo>
                  <a:pt x="1377157" y="0"/>
                </a:lnTo>
                <a:lnTo>
                  <a:pt x="1698625" y="321469"/>
                </a:lnTo>
                <a:lnTo>
                  <a:pt x="1377157" y="642937"/>
                </a:lnTo>
                <a:lnTo>
                  <a:pt x="1377157" y="482203"/>
                </a:lnTo>
                <a:lnTo>
                  <a:pt x="100459" y="482203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6"/>
          <p:cNvSpPr/>
          <p:nvPr/>
        </p:nvSpPr>
        <p:spPr>
          <a:xfrm>
            <a:off x="1357200" y="4286160"/>
            <a:ext cx="928800" cy="1000080"/>
          </a:xfrm>
          <a:prstGeom prst="ellipse">
            <a:avLst/>
          </a:prstGeom>
          <a:solidFill>
            <a:srgbClr val="ffff00">
              <a:alpha val="49000"/>
            </a:srgbClr>
          </a:solidFill>
          <a:ln w="7632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4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6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Бурец Софья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44" name="Picture 20" descr=""/>
          <p:cNvPicPr/>
          <p:nvPr/>
        </p:nvPicPr>
        <p:blipFill>
          <a:blip r:embed="rId1"/>
          <a:stretch/>
        </p:blipFill>
        <p:spPr>
          <a:xfrm>
            <a:off x="468360" y="1628640"/>
            <a:ext cx="3887640" cy="4608720"/>
          </a:xfrm>
          <a:prstGeom prst="rect">
            <a:avLst/>
          </a:prstGeom>
          <a:ln>
            <a:noFill/>
          </a:ln>
        </p:spPr>
      </p:pic>
      <p:sp>
        <p:nvSpPr>
          <p:cNvPr id="145" name="TextShape 2"/>
          <p:cNvSpPr txBox="1"/>
          <p:nvPr/>
        </p:nvSpPr>
        <p:spPr>
          <a:xfrm>
            <a:off x="4648320" y="1600200"/>
            <a:ext cx="4038480" cy="449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Макаренко Екатерина Яковлевна</a:t>
            </a:r>
            <a:r>
              <a:rPr b="1" lang="ru-RU" sz="40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457200" y="1600200"/>
            <a:ext cx="4038480" cy="449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4648320" y="1600200"/>
            <a:ext cx="4316400" cy="4997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  <a:buClr>
                <a:srgbClr val="00ff99"/>
              </a:buClr>
              <a:buFont typeface="Garamond"/>
              <a:buChar char="•"/>
            </a:pP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«Сообщение о начале войны пришло в деревню через сельский совет.  Вернули всех с работы, объявили о начале войны, все плакали. На фронт ушли два брата и муж. Муж, Макаренко Михаил Дмитриевич, не вернулся с войны.  Пришло извещение: пропал без вести.  Брат, Василий Яковлевич погиб, а второй брат, Максим Яковлевич, вернулся домой раненый.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49" name="Picture 7" descr="Scan20001"/>
          <p:cNvPicPr/>
          <p:nvPr/>
        </p:nvPicPr>
        <p:blipFill>
          <a:blip r:embed="rId1"/>
          <a:stretch/>
        </p:blipFill>
        <p:spPr>
          <a:xfrm>
            <a:off x="395280" y="1557360"/>
            <a:ext cx="3745080" cy="45356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Барнева Анна Антоновна</a:t>
            </a:r>
            <a:r>
              <a:rPr b="1" lang="ru-RU" sz="44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4648320" y="1599840"/>
            <a:ext cx="4316400" cy="5257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b="1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«О том, что началась война,  нам   сообщил председатель колхоза. Мы в это время  работали в поле, сеяли пшеницу.  Я работала на тракторе,  а  моя сестра Мария была поваром в колхозе».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52" name="Picture 7" descr="Хлеб плакат"/>
          <p:cNvPicPr/>
          <p:nvPr/>
        </p:nvPicPr>
        <p:blipFill>
          <a:blip r:embed="rId1"/>
          <a:stretch/>
        </p:blipFill>
        <p:spPr>
          <a:xfrm>
            <a:off x="179280" y="1628640"/>
            <a:ext cx="4537080" cy="453708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Иванова Зинаида Ивановна</a:t>
            </a:r>
            <a:r>
              <a:rPr b="1" lang="ru-RU" sz="4400" spc="-1" strike="noStrike">
                <a:solidFill>
                  <a:srgbClr val="b9efee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b="1" lang="ru-RU" sz="4400" spc="-1" strike="noStrike">
              <a:solidFill>
                <a:srgbClr val="b9efee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3995640" y="1599840"/>
            <a:ext cx="4897440" cy="5257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 </a:t>
            </a:r>
            <a:r>
              <a:rPr b="1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Известие о начале войны получили вечером после возвращения с поля, где убирали валежник и пахали. Ночью многих сразу забрали на войну. Призывной пункт был в селе Дзержинское. Туда на лошадях отправляли односельчан. Вся деревня плакала, провожая своих  деревенских мужчин на фронт». 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55" name="Picture 7" descr="Scan20002"/>
          <p:cNvPicPr/>
          <p:nvPr/>
        </p:nvPicPr>
        <p:blipFill>
          <a:blip r:embed="rId1"/>
          <a:stretch/>
        </p:blipFill>
        <p:spPr>
          <a:xfrm>
            <a:off x="563400" y="1600200"/>
            <a:ext cx="3287880" cy="47815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2015-04-13T18:26:25Z</dcterms:created>
  <dc:creator>Krapivkina</dc:creator>
  <dc:description/>
  <dc:language>ru-RU</dc:language>
  <cp:lastModifiedBy>12</cp:lastModifiedBy>
  <dcterms:modified xsi:type="dcterms:W3CDTF">2020-01-31T13:06:18Z</dcterms:modified>
  <cp:revision>8</cp:revision>
  <dc:subject/>
  <dc:title>Слайд 1</dc:title>
</cp:coreProperties>
</file>